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56" r:id="rId5"/>
    <p:sldId id="257" r:id="rId6"/>
    <p:sldId id="258" r:id="rId7"/>
    <p:sldId id="262" r:id="rId8"/>
    <p:sldId id="263" r:id="rId9"/>
    <p:sldId id="259" r:id="rId10"/>
    <p:sldId id="260" r:id="rId11"/>
    <p:sldId id="264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88CE"/>
    <a:srgbClr val="7BB8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03" autoAdjust="0"/>
    <p:restoredTop sz="89003"/>
  </p:normalViewPr>
  <p:slideViewPr>
    <p:cSldViewPr snapToGrid="0" snapToObjects="1">
      <p:cViewPr varScale="1">
        <p:scale>
          <a:sx n="106" d="100"/>
          <a:sy n="106" d="100"/>
        </p:scale>
        <p:origin x="180" y="11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a Štrancar" userId="13c76b78-7485-4f56-a09d-914df728283f" providerId="ADAL" clId="{56D07E3C-C84A-4FC1-A02B-3A3CBCE4AD2D}"/>
    <pc:docChg chg="undo custSel addSld delSld modSld sldOrd modMainMaster">
      <pc:chgData name="Jana Štrancar" userId="13c76b78-7485-4f56-a09d-914df728283f" providerId="ADAL" clId="{56D07E3C-C84A-4FC1-A02B-3A3CBCE4AD2D}" dt="2025-02-27T11:37:56.630" v="327" actId="700"/>
      <pc:docMkLst>
        <pc:docMk/>
      </pc:docMkLst>
      <pc:sldChg chg="addSp delSp modSp mod">
        <pc:chgData name="Jana Štrancar" userId="13c76b78-7485-4f56-a09d-914df728283f" providerId="ADAL" clId="{56D07E3C-C84A-4FC1-A02B-3A3CBCE4AD2D}" dt="2025-02-27T09:44:21.750" v="130" actId="14100"/>
        <pc:sldMkLst>
          <pc:docMk/>
          <pc:sldMk cId="1818151167" sldId="256"/>
        </pc:sldMkLst>
        <pc:spChg chg="del">
          <ac:chgData name="Jana Štrancar" userId="13c76b78-7485-4f56-a09d-914df728283f" providerId="ADAL" clId="{56D07E3C-C84A-4FC1-A02B-3A3CBCE4AD2D}" dt="2025-02-27T09:11:39.711" v="51" actId="478"/>
          <ac:spMkLst>
            <pc:docMk/>
            <pc:sldMk cId="1818151167" sldId="256"/>
            <ac:spMk id="3" creationId="{135D1FE2-0D0A-1A5B-E7E5-2E4C4F216E30}"/>
          </ac:spMkLst>
        </pc:spChg>
        <pc:spChg chg="add mod">
          <ac:chgData name="Jana Štrancar" userId="13c76b78-7485-4f56-a09d-914df728283f" providerId="ADAL" clId="{56D07E3C-C84A-4FC1-A02B-3A3CBCE4AD2D}" dt="2025-02-27T09:44:19.057" v="129" actId="14100"/>
          <ac:spMkLst>
            <pc:docMk/>
            <pc:sldMk cId="1818151167" sldId="256"/>
            <ac:spMk id="4" creationId="{AA2A3C74-C577-8B04-38EA-943C965495DA}"/>
          </ac:spMkLst>
        </pc:spChg>
        <pc:spChg chg="del">
          <ac:chgData name="Jana Štrancar" userId="13c76b78-7485-4f56-a09d-914df728283f" providerId="ADAL" clId="{56D07E3C-C84A-4FC1-A02B-3A3CBCE4AD2D}" dt="2025-02-27T09:11:37.129" v="50" actId="478"/>
          <ac:spMkLst>
            <pc:docMk/>
            <pc:sldMk cId="1818151167" sldId="256"/>
            <ac:spMk id="5" creationId="{3EACB617-151D-D6CF-DF31-24CB25993353}"/>
          </ac:spMkLst>
        </pc:spChg>
        <pc:spChg chg="add mod">
          <ac:chgData name="Jana Štrancar" userId="13c76b78-7485-4f56-a09d-914df728283f" providerId="ADAL" clId="{56D07E3C-C84A-4FC1-A02B-3A3CBCE4AD2D}" dt="2025-02-27T09:44:21.750" v="130" actId="14100"/>
          <ac:spMkLst>
            <pc:docMk/>
            <pc:sldMk cId="1818151167" sldId="256"/>
            <ac:spMk id="7" creationId="{4852A094-C892-CD11-63B7-9603F37ECCAC}"/>
          </ac:spMkLst>
        </pc:spChg>
      </pc:sldChg>
      <pc:sldChg chg="modSp mod">
        <pc:chgData name="Jana Štrancar" userId="13c76b78-7485-4f56-a09d-914df728283f" providerId="ADAL" clId="{56D07E3C-C84A-4FC1-A02B-3A3CBCE4AD2D}" dt="2025-02-27T09:58:52.251" v="277" actId="14100"/>
        <pc:sldMkLst>
          <pc:docMk/>
          <pc:sldMk cId="1010047000" sldId="257"/>
        </pc:sldMkLst>
        <pc:spChg chg="mod">
          <ac:chgData name="Jana Štrancar" userId="13c76b78-7485-4f56-a09d-914df728283f" providerId="ADAL" clId="{56D07E3C-C84A-4FC1-A02B-3A3CBCE4AD2D}" dt="2025-02-27T09:58:52.251" v="277" actId="14100"/>
          <ac:spMkLst>
            <pc:docMk/>
            <pc:sldMk cId="1010047000" sldId="257"/>
            <ac:spMk id="3" creationId="{00000000-0000-0000-0000-000000000000}"/>
          </ac:spMkLst>
        </pc:spChg>
      </pc:sldChg>
      <pc:sldChg chg="addSp delSp modSp mod ord modClrScheme chgLayout">
        <pc:chgData name="Jana Štrancar" userId="13c76b78-7485-4f56-a09d-914df728283f" providerId="ADAL" clId="{56D07E3C-C84A-4FC1-A02B-3A3CBCE4AD2D}" dt="2025-02-27T09:51:37.664" v="200"/>
        <pc:sldMkLst>
          <pc:docMk/>
          <pc:sldMk cId="4027409105" sldId="258"/>
        </pc:sldMkLst>
        <pc:spChg chg="del mod ord">
          <ac:chgData name="Jana Štrancar" userId="13c76b78-7485-4f56-a09d-914df728283f" providerId="ADAL" clId="{56D07E3C-C84A-4FC1-A02B-3A3CBCE4AD2D}" dt="2025-02-27T09:51:28.749" v="198" actId="700"/>
          <ac:spMkLst>
            <pc:docMk/>
            <pc:sldMk cId="4027409105" sldId="258"/>
            <ac:spMk id="3" creationId="{7D6E8617-C4F0-969D-A7E2-5BAB3B468D4C}"/>
          </ac:spMkLst>
        </pc:spChg>
        <pc:spChg chg="add mod ord">
          <ac:chgData name="Jana Štrancar" userId="13c76b78-7485-4f56-a09d-914df728283f" providerId="ADAL" clId="{56D07E3C-C84A-4FC1-A02B-3A3CBCE4AD2D}" dt="2025-02-27T09:51:28.749" v="198" actId="700"/>
          <ac:spMkLst>
            <pc:docMk/>
            <pc:sldMk cId="4027409105" sldId="258"/>
            <ac:spMk id="5" creationId="{53A6F78A-3A4B-1C80-2BFF-0E7E3ABBC55C}"/>
          </ac:spMkLst>
        </pc:spChg>
        <pc:picChg chg="add del mod">
          <ac:chgData name="Jana Štrancar" userId="13c76b78-7485-4f56-a09d-914df728283f" providerId="ADAL" clId="{56D07E3C-C84A-4FC1-A02B-3A3CBCE4AD2D}" dt="2025-02-27T09:45:46.234" v="145" actId="478"/>
          <ac:picMkLst>
            <pc:docMk/>
            <pc:sldMk cId="4027409105" sldId="258"/>
            <ac:picMk id="4" creationId="{D7977CB7-B26F-5B02-4738-0EC4425F76D3}"/>
          </ac:picMkLst>
        </pc:picChg>
      </pc:sldChg>
      <pc:sldChg chg="modSp mod">
        <pc:chgData name="Jana Štrancar" userId="13c76b78-7485-4f56-a09d-914df728283f" providerId="ADAL" clId="{56D07E3C-C84A-4FC1-A02B-3A3CBCE4AD2D}" dt="2025-02-27T11:34:07.799" v="306"/>
        <pc:sldMkLst>
          <pc:docMk/>
          <pc:sldMk cId="3136264063" sldId="259"/>
        </pc:sldMkLst>
        <pc:spChg chg="mod">
          <ac:chgData name="Jana Štrancar" userId="13c76b78-7485-4f56-a09d-914df728283f" providerId="ADAL" clId="{56D07E3C-C84A-4FC1-A02B-3A3CBCE4AD2D}" dt="2025-02-27T09:40:10.192" v="94"/>
          <ac:spMkLst>
            <pc:docMk/>
            <pc:sldMk cId="3136264063" sldId="259"/>
            <ac:spMk id="2" creationId="{00000000-0000-0000-0000-000000000000}"/>
          </ac:spMkLst>
        </pc:spChg>
        <pc:spChg chg="mod">
          <ac:chgData name="Jana Štrancar" userId="13c76b78-7485-4f56-a09d-914df728283f" providerId="ADAL" clId="{56D07E3C-C84A-4FC1-A02B-3A3CBCE4AD2D}" dt="2025-02-27T09:40:10.192" v="94"/>
          <ac:spMkLst>
            <pc:docMk/>
            <pc:sldMk cId="3136264063" sldId="259"/>
            <ac:spMk id="3" creationId="{00000000-0000-0000-0000-000000000000}"/>
          </ac:spMkLst>
        </pc:spChg>
        <pc:graphicFrameChg chg="mod">
          <ac:chgData name="Jana Štrancar" userId="13c76b78-7485-4f56-a09d-914df728283f" providerId="ADAL" clId="{56D07E3C-C84A-4FC1-A02B-3A3CBCE4AD2D}" dt="2025-02-27T11:34:07.799" v="306"/>
          <ac:graphicFrameMkLst>
            <pc:docMk/>
            <pc:sldMk cId="3136264063" sldId="259"/>
            <ac:graphicFrameMk id="16" creationId="{00000000-0000-0000-0000-000000000000}"/>
          </ac:graphicFrameMkLst>
        </pc:graphicFrameChg>
      </pc:sldChg>
      <pc:sldChg chg="addSp delSp modSp mod modClrScheme chgLayout">
        <pc:chgData name="Jana Štrancar" userId="13c76b78-7485-4f56-a09d-914df728283f" providerId="ADAL" clId="{56D07E3C-C84A-4FC1-A02B-3A3CBCE4AD2D}" dt="2025-02-27T11:37:56.630" v="327" actId="700"/>
        <pc:sldMkLst>
          <pc:docMk/>
          <pc:sldMk cId="118517473" sldId="260"/>
        </pc:sldMkLst>
        <pc:spChg chg="del mod ord">
          <ac:chgData name="Jana Štrancar" userId="13c76b78-7485-4f56-a09d-914df728283f" providerId="ADAL" clId="{56D07E3C-C84A-4FC1-A02B-3A3CBCE4AD2D}" dt="2025-02-27T10:02:23.012" v="305" actId="700"/>
          <ac:spMkLst>
            <pc:docMk/>
            <pc:sldMk cId="118517473" sldId="260"/>
            <ac:spMk id="2" creationId="{00000000-0000-0000-0000-000000000000}"/>
          </ac:spMkLst>
        </pc:spChg>
        <pc:spChg chg="del mod">
          <ac:chgData name="Jana Štrancar" userId="13c76b78-7485-4f56-a09d-914df728283f" providerId="ADAL" clId="{56D07E3C-C84A-4FC1-A02B-3A3CBCE4AD2D}" dt="2025-02-27T10:02:23.012" v="305" actId="700"/>
          <ac:spMkLst>
            <pc:docMk/>
            <pc:sldMk cId="118517473" sldId="260"/>
            <ac:spMk id="3" creationId="{00000000-0000-0000-0000-000000000000}"/>
          </ac:spMkLst>
        </pc:spChg>
        <pc:spChg chg="add del mod ord">
          <ac:chgData name="Jana Štrancar" userId="13c76b78-7485-4f56-a09d-914df728283f" providerId="ADAL" clId="{56D07E3C-C84A-4FC1-A02B-3A3CBCE4AD2D}" dt="2025-02-27T11:37:56.630" v="327" actId="700"/>
          <ac:spMkLst>
            <pc:docMk/>
            <pc:sldMk cId="118517473" sldId="260"/>
            <ac:spMk id="4" creationId="{A4DEC266-00C1-BF0D-073D-7A9EB3EA5928}"/>
          </ac:spMkLst>
        </pc:spChg>
        <pc:spChg chg="add mod ord">
          <ac:chgData name="Jana Štrancar" userId="13c76b78-7485-4f56-a09d-914df728283f" providerId="ADAL" clId="{56D07E3C-C84A-4FC1-A02B-3A3CBCE4AD2D}" dt="2025-02-27T11:37:56.630" v="327" actId="700"/>
          <ac:spMkLst>
            <pc:docMk/>
            <pc:sldMk cId="118517473" sldId="260"/>
            <ac:spMk id="5" creationId="{7AF34B0B-7F27-DD15-17B1-94E7B93C8DA8}"/>
          </ac:spMkLst>
        </pc:spChg>
        <pc:graphicFrameChg chg="mod ord modGraphic">
          <ac:chgData name="Jana Štrancar" userId="13c76b78-7485-4f56-a09d-914df728283f" providerId="ADAL" clId="{56D07E3C-C84A-4FC1-A02B-3A3CBCE4AD2D}" dt="2025-02-27T11:37:56.630" v="327" actId="700"/>
          <ac:graphicFrameMkLst>
            <pc:docMk/>
            <pc:sldMk cId="118517473" sldId="260"/>
            <ac:graphicFrameMk id="8" creationId="{00000000-0000-0000-0000-000000000000}"/>
          </ac:graphicFrameMkLst>
        </pc:graphicFrameChg>
      </pc:sldChg>
      <pc:sldChg chg="modSp del">
        <pc:chgData name="Jana Štrancar" userId="13c76b78-7485-4f56-a09d-914df728283f" providerId="ADAL" clId="{56D07E3C-C84A-4FC1-A02B-3A3CBCE4AD2D}" dt="2025-02-27T09:44:31.809" v="131" actId="2696"/>
        <pc:sldMkLst>
          <pc:docMk/>
          <pc:sldMk cId="2393926872" sldId="261"/>
        </pc:sldMkLst>
        <pc:spChg chg="mod">
          <ac:chgData name="Jana Štrancar" userId="13c76b78-7485-4f56-a09d-914df728283f" providerId="ADAL" clId="{56D07E3C-C84A-4FC1-A02B-3A3CBCE4AD2D}" dt="2025-02-27T09:40:10.192" v="94"/>
          <ac:spMkLst>
            <pc:docMk/>
            <pc:sldMk cId="2393926872" sldId="261"/>
            <ac:spMk id="2" creationId="{00000000-0000-0000-0000-000000000000}"/>
          </ac:spMkLst>
        </pc:spChg>
        <pc:spChg chg="mod">
          <ac:chgData name="Jana Štrancar" userId="13c76b78-7485-4f56-a09d-914df728283f" providerId="ADAL" clId="{56D07E3C-C84A-4FC1-A02B-3A3CBCE4AD2D}" dt="2025-02-27T09:40:10.192" v="94"/>
          <ac:spMkLst>
            <pc:docMk/>
            <pc:sldMk cId="2393926872" sldId="261"/>
            <ac:spMk id="6" creationId="{26BF85B0-AA41-498A-BA1F-1D5C4D4057BB}"/>
          </ac:spMkLst>
        </pc:spChg>
      </pc:sldChg>
      <pc:sldChg chg="addSp delSp modSp mod chgLayout">
        <pc:chgData name="Jana Štrancar" userId="13c76b78-7485-4f56-a09d-914df728283f" providerId="ADAL" clId="{56D07E3C-C84A-4FC1-A02B-3A3CBCE4AD2D}" dt="2025-02-27T09:50:17.656" v="186" actId="1076"/>
        <pc:sldMkLst>
          <pc:docMk/>
          <pc:sldMk cId="2097499915" sldId="262"/>
        </pc:sldMkLst>
        <pc:spChg chg="add del mod">
          <ac:chgData name="Jana Štrancar" userId="13c76b78-7485-4f56-a09d-914df728283f" providerId="ADAL" clId="{56D07E3C-C84A-4FC1-A02B-3A3CBCE4AD2D}" dt="2025-02-27T09:48:18.463" v="170" actId="700"/>
          <ac:spMkLst>
            <pc:docMk/>
            <pc:sldMk cId="2097499915" sldId="262"/>
            <ac:spMk id="4" creationId="{595A25B5-5BE3-DDFE-BF2F-FF85331A0994}"/>
          </ac:spMkLst>
        </pc:spChg>
        <pc:spChg chg="del mod">
          <ac:chgData name="Jana Štrancar" userId="13c76b78-7485-4f56-a09d-914df728283f" providerId="ADAL" clId="{56D07E3C-C84A-4FC1-A02B-3A3CBCE4AD2D}" dt="2025-02-27T09:48:18.463" v="170" actId="700"/>
          <ac:spMkLst>
            <pc:docMk/>
            <pc:sldMk cId="2097499915" sldId="262"/>
            <ac:spMk id="6" creationId="{00000000-0000-0000-0000-000000000000}"/>
          </ac:spMkLst>
        </pc:spChg>
        <pc:spChg chg="add mod ord">
          <ac:chgData name="Jana Štrancar" userId="13c76b78-7485-4f56-a09d-914df728283f" providerId="ADAL" clId="{56D07E3C-C84A-4FC1-A02B-3A3CBCE4AD2D}" dt="2025-02-27T09:48:18.463" v="170" actId="700"/>
          <ac:spMkLst>
            <pc:docMk/>
            <pc:sldMk cId="2097499915" sldId="262"/>
            <ac:spMk id="14" creationId="{82CED066-D8AA-BE5F-0F33-A2E636273D05}"/>
          </ac:spMkLst>
        </pc:spChg>
        <pc:spChg chg="add del mod ord">
          <ac:chgData name="Jana Štrancar" userId="13c76b78-7485-4f56-a09d-914df728283f" providerId="ADAL" clId="{56D07E3C-C84A-4FC1-A02B-3A3CBCE4AD2D}" dt="2025-02-27T09:49:34.005" v="180"/>
          <ac:spMkLst>
            <pc:docMk/>
            <pc:sldMk cId="2097499915" sldId="262"/>
            <ac:spMk id="15" creationId="{141E4B08-4411-A33B-B7F3-790EE9B46E8F}"/>
          </ac:spMkLst>
        </pc:spChg>
        <pc:spChg chg="add del mod ord">
          <ac:chgData name="Jana Štrancar" userId="13c76b78-7485-4f56-a09d-914df728283f" providerId="ADAL" clId="{56D07E3C-C84A-4FC1-A02B-3A3CBCE4AD2D}" dt="2025-02-27T09:48:29.141" v="173"/>
          <ac:spMkLst>
            <pc:docMk/>
            <pc:sldMk cId="2097499915" sldId="262"/>
            <ac:spMk id="16" creationId="{FFA01909-6086-DE20-4A18-9B1928401472}"/>
          </ac:spMkLst>
        </pc:spChg>
        <pc:spChg chg="add del mod ord">
          <ac:chgData name="Jana Štrancar" userId="13c76b78-7485-4f56-a09d-914df728283f" providerId="ADAL" clId="{56D07E3C-C84A-4FC1-A02B-3A3CBCE4AD2D}" dt="2025-02-27T09:49:40.793" v="183"/>
          <ac:spMkLst>
            <pc:docMk/>
            <pc:sldMk cId="2097499915" sldId="262"/>
            <ac:spMk id="17" creationId="{76F33112-A2A9-B26E-DF56-168A2AE9871F}"/>
          </ac:spMkLst>
        </pc:spChg>
        <pc:spChg chg="add del mod ord">
          <ac:chgData name="Jana Štrancar" userId="13c76b78-7485-4f56-a09d-914df728283f" providerId="ADAL" clId="{56D07E3C-C84A-4FC1-A02B-3A3CBCE4AD2D}" dt="2025-02-27T09:49:36.904" v="182"/>
          <ac:spMkLst>
            <pc:docMk/>
            <pc:sldMk cId="2097499915" sldId="262"/>
            <ac:spMk id="18" creationId="{33ED932C-9B6A-EA90-C172-0252EC3A7EB9}"/>
          </ac:spMkLst>
        </pc:spChg>
        <pc:spChg chg="add del mod ord">
          <ac:chgData name="Jana Štrancar" userId="13c76b78-7485-4f56-a09d-914df728283f" providerId="ADAL" clId="{56D07E3C-C84A-4FC1-A02B-3A3CBCE4AD2D}" dt="2025-02-27T09:50:02.712" v="184"/>
          <ac:spMkLst>
            <pc:docMk/>
            <pc:sldMk cId="2097499915" sldId="262"/>
            <ac:spMk id="19" creationId="{6C024035-6CD8-0A60-6161-DFBFE3E547A8}"/>
          </ac:spMkLst>
        </pc:spChg>
        <pc:picChg chg="add del mod">
          <ac:chgData name="Jana Štrancar" userId="13c76b78-7485-4f56-a09d-914df728283f" providerId="ADAL" clId="{56D07E3C-C84A-4FC1-A02B-3A3CBCE4AD2D}" dt="2025-02-27T09:48:20.686" v="171" actId="478"/>
          <ac:picMkLst>
            <pc:docMk/>
            <pc:sldMk cId="2097499915" sldId="262"/>
            <ac:picMk id="2" creationId="{F9E6DCFD-3C97-9398-A2E5-05330C086A15}"/>
          </ac:picMkLst>
        </pc:picChg>
        <pc:picChg chg="add mod">
          <ac:chgData name="Jana Štrancar" userId="13c76b78-7485-4f56-a09d-914df728283f" providerId="ADAL" clId="{56D07E3C-C84A-4FC1-A02B-3A3CBCE4AD2D}" dt="2025-02-27T09:44:52.890" v="138"/>
          <ac:picMkLst>
            <pc:docMk/>
            <pc:sldMk cId="2097499915" sldId="262"/>
            <ac:picMk id="5" creationId="{3847DE1B-6E39-8538-F675-7652407714C1}"/>
          </ac:picMkLst>
        </pc:picChg>
        <pc:picChg chg="add mod">
          <ac:chgData name="Jana Štrancar" userId="13c76b78-7485-4f56-a09d-914df728283f" providerId="ADAL" clId="{56D07E3C-C84A-4FC1-A02B-3A3CBCE4AD2D}" dt="2025-02-27T09:45:09.722" v="140"/>
          <ac:picMkLst>
            <pc:docMk/>
            <pc:sldMk cId="2097499915" sldId="262"/>
            <ac:picMk id="8" creationId="{1E91099E-1F2B-5BC6-3B54-B0B98754FEA9}"/>
          </ac:picMkLst>
        </pc:picChg>
        <pc:picChg chg="add mod">
          <ac:chgData name="Jana Štrancar" userId="13c76b78-7485-4f56-a09d-914df728283f" providerId="ADAL" clId="{56D07E3C-C84A-4FC1-A02B-3A3CBCE4AD2D}" dt="2025-02-27T09:45:24.675" v="142"/>
          <ac:picMkLst>
            <pc:docMk/>
            <pc:sldMk cId="2097499915" sldId="262"/>
            <ac:picMk id="10" creationId="{AD03018C-A253-0ECB-F2DB-59C3B55AE531}"/>
          </ac:picMkLst>
        </pc:picChg>
        <pc:picChg chg="add del mod">
          <ac:chgData name="Jana Štrancar" userId="13c76b78-7485-4f56-a09d-914df728283f" providerId="ADAL" clId="{56D07E3C-C84A-4FC1-A02B-3A3CBCE4AD2D}" dt="2025-02-27T09:48:21.582" v="172" actId="478"/>
          <ac:picMkLst>
            <pc:docMk/>
            <pc:sldMk cId="2097499915" sldId="262"/>
            <ac:picMk id="11" creationId="{0D641304-E2A0-02BC-3B8B-0A03C038C3F4}"/>
          </ac:picMkLst>
        </pc:picChg>
        <pc:picChg chg="add mod">
          <ac:chgData name="Jana Štrancar" userId="13c76b78-7485-4f56-a09d-914df728283f" providerId="ADAL" clId="{56D07E3C-C84A-4FC1-A02B-3A3CBCE4AD2D}" dt="2025-02-27T09:46:15.466" v="149"/>
          <ac:picMkLst>
            <pc:docMk/>
            <pc:sldMk cId="2097499915" sldId="262"/>
            <ac:picMk id="13" creationId="{B0542D39-265C-543D-0F9E-43DA22CED09C}"/>
          </ac:picMkLst>
        </pc:picChg>
        <pc:picChg chg="add mod">
          <ac:chgData name="Jana Štrancar" userId="13c76b78-7485-4f56-a09d-914df728283f" providerId="ADAL" clId="{56D07E3C-C84A-4FC1-A02B-3A3CBCE4AD2D}" dt="2025-02-27T09:50:17.656" v="186" actId="1076"/>
          <ac:picMkLst>
            <pc:docMk/>
            <pc:sldMk cId="2097499915" sldId="262"/>
            <ac:picMk id="21" creationId="{F31C35E5-4B78-4FD5-0CF8-1B9FFD1128E1}"/>
          </ac:picMkLst>
        </pc:picChg>
        <pc:picChg chg="add mod">
          <ac:chgData name="Jana Štrancar" userId="13c76b78-7485-4f56-a09d-914df728283f" providerId="ADAL" clId="{56D07E3C-C84A-4FC1-A02B-3A3CBCE4AD2D}" dt="2025-02-27T09:50:17.656" v="186" actId="1076"/>
          <ac:picMkLst>
            <pc:docMk/>
            <pc:sldMk cId="2097499915" sldId="262"/>
            <ac:picMk id="23" creationId="{2EAB7F98-1024-5545-260C-AB11BC41B2E2}"/>
          </ac:picMkLst>
        </pc:picChg>
        <pc:picChg chg="add mod">
          <ac:chgData name="Jana Štrancar" userId="13c76b78-7485-4f56-a09d-914df728283f" providerId="ADAL" clId="{56D07E3C-C84A-4FC1-A02B-3A3CBCE4AD2D}" dt="2025-02-27T09:49:34.005" v="180"/>
          <ac:picMkLst>
            <pc:docMk/>
            <pc:sldMk cId="2097499915" sldId="262"/>
            <ac:picMk id="25" creationId="{5EABF983-6831-46BF-D93E-651AE41C8132}"/>
          </ac:picMkLst>
        </pc:picChg>
        <pc:picChg chg="add mod">
          <ac:chgData name="Jana Štrancar" userId="13c76b78-7485-4f56-a09d-914df728283f" providerId="ADAL" clId="{56D07E3C-C84A-4FC1-A02B-3A3CBCE4AD2D}" dt="2025-02-27T09:49:33.452" v="179"/>
          <ac:picMkLst>
            <pc:docMk/>
            <pc:sldMk cId="2097499915" sldId="262"/>
            <ac:picMk id="27" creationId="{A6A93779-C83A-5E00-5E4F-06D92BF3DB5B}"/>
          </ac:picMkLst>
        </pc:picChg>
        <pc:picChg chg="add mod">
          <ac:chgData name="Jana Štrancar" userId="13c76b78-7485-4f56-a09d-914df728283f" providerId="ADAL" clId="{56D07E3C-C84A-4FC1-A02B-3A3CBCE4AD2D}" dt="2025-02-27T09:49:33.015" v="178"/>
          <ac:picMkLst>
            <pc:docMk/>
            <pc:sldMk cId="2097499915" sldId="262"/>
            <ac:picMk id="29" creationId="{E9D82FF9-FA07-47D8-E1B3-A973ADBCA708}"/>
          </ac:picMkLst>
        </pc:picChg>
        <pc:picChg chg="add mod">
          <ac:chgData name="Jana Štrancar" userId="13c76b78-7485-4f56-a09d-914df728283f" providerId="ADAL" clId="{56D07E3C-C84A-4FC1-A02B-3A3CBCE4AD2D}" dt="2025-02-27T09:50:17.656" v="186" actId="1076"/>
          <ac:picMkLst>
            <pc:docMk/>
            <pc:sldMk cId="2097499915" sldId="262"/>
            <ac:picMk id="31" creationId="{6975C745-B42B-FD10-4C68-68820EC052FA}"/>
          </ac:picMkLst>
        </pc:picChg>
        <pc:picChg chg="add mod">
          <ac:chgData name="Jana Štrancar" userId="13c76b78-7485-4f56-a09d-914df728283f" providerId="ADAL" clId="{56D07E3C-C84A-4FC1-A02B-3A3CBCE4AD2D}" dt="2025-02-27T09:50:17.656" v="186" actId="1076"/>
          <ac:picMkLst>
            <pc:docMk/>
            <pc:sldMk cId="2097499915" sldId="262"/>
            <ac:picMk id="33" creationId="{616A057F-B5B6-4489-2C86-5BAD10B19E3A}"/>
          </ac:picMkLst>
        </pc:picChg>
      </pc:sldChg>
      <pc:sldChg chg="addSp delSp modSp add mod modClrScheme chgLayout">
        <pc:chgData name="Jana Štrancar" userId="13c76b78-7485-4f56-a09d-914df728283f" providerId="ADAL" clId="{56D07E3C-C84A-4FC1-A02B-3A3CBCE4AD2D}" dt="2025-02-27T09:51:11.480" v="197" actId="14100"/>
        <pc:sldMkLst>
          <pc:docMk/>
          <pc:sldMk cId="623539274" sldId="263"/>
        </pc:sldMkLst>
        <pc:spChg chg="add mod ord">
          <ac:chgData name="Jana Štrancar" userId="13c76b78-7485-4f56-a09d-914df728283f" providerId="ADAL" clId="{56D07E3C-C84A-4FC1-A02B-3A3CBCE4AD2D}" dt="2025-02-27T09:50:32.803" v="188" actId="700"/>
          <ac:spMkLst>
            <pc:docMk/>
            <pc:sldMk cId="623539274" sldId="263"/>
            <ac:spMk id="2" creationId="{4154D6AF-0110-D4ED-D66E-84EB2D3F132B}"/>
          </ac:spMkLst>
        </pc:spChg>
        <pc:spChg chg="add del mod">
          <ac:chgData name="Jana Štrancar" userId="13c76b78-7485-4f56-a09d-914df728283f" providerId="ADAL" clId="{56D07E3C-C84A-4FC1-A02B-3A3CBCE4AD2D}" dt="2025-02-27T09:50:50.550" v="193"/>
          <ac:spMkLst>
            <pc:docMk/>
            <pc:sldMk cId="623539274" sldId="263"/>
            <ac:spMk id="4" creationId="{0643C764-627A-3A3E-9EFB-523A699F6241}"/>
          </ac:spMkLst>
        </pc:spChg>
        <pc:spChg chg="add mod">
          <ac:chgData name="Jana Štrancar" userId="13c76b78-7485-4f56-a09d-914df728283f" providerId="ADAL" clId="{56D07E3C-C84A-4FC1-A02B-3A3CBCE4AD2D}" dt="2025-02-27T09:50:41.011" v="192" actId="478"/>
          <ac:spMkLst>
            <pc:docMk/>
            <pc:sldMk cId="623539274" sldId="263"/>
            <ac:spMk id="6" creationId="{1BC1F7A2-9D2A-5B90-0B3A-BCF8272A7261}"/>
          </ac:spMkLst>
        </pc:spChg>
        <pc:spChg chg="del mod ord">
          <ac:chgData name="Jana Štrancar" userId="13c76b78-7485-4f56-a09d-914df728283f" providerId="ADAL" clId="{56D07E3C-C84A-4FC1-A02B-3A3CBCE4AD2D}" dt="2025-02-27T09:50:32.803" v="188" actId="700"/>
          <ac:spMkLst>
            <pc:docMk/>
            <pc:sldMk cId="623539274" sldId="263"/>
            <ac:spMk id="14" creationId="{CDAF099D-60EB-9BCE-3DCA-E917F74CE1FE}"/>
          </ac:spMkLst>
        </pc:spChg>
        <pc:spChg chg="del mod ord">
          <ac:chgData name="Jana Štrancar" userId="13c76b78-7485-4f56-a09d-914df728283f" providerId="ADAL" clId="{56D07E3C-C84A-4FC1-A02B-3A3CBCE4AD2D}" dt="2025-02-27T09:50:32.803" v="188" actId="700"/>
          <ac:spMkLst>
            <pc:docMk/>
            <pc:sldMk cId="623539274" sldId="263"/>
            <ac:spMk id="15" creationId="{0C240700-5887-185E-3291-F19F58157021}"/>
          </ac:spMkLst>
        </pc:spChg>
        <pc:picChg chg="add mod modCrop">
          <ac:chgData name="Jana Štrancar" userId="13c76b78-7485-4f56-a09d-914df728283f" providerId="ADAL" clId="{56D07E3C-C84A-4FC1-A02B-3A3CBCE4AD2D}" dt="2025-02-27T09:51:11.480" v="197" actId="14100"/>
          <ac:picMkLst>
            <pc:docMk/>
            <pc:sldMk cId="623539274" sldId="263"/>
            <ac:picMk id="8" creationId="{ACAE8D1D-7C07-7063-8983-C1E1F851A7E7}"/>
          </ac:picMkLst>
        </pc:picChg>
        <pc:picChg chg="del mod ord">
          <ac:chgData name="Jana Štrancar" userId="13c76b78-7485-4f56-a09d-914df728283f" providerId="ADAL" clId="{56D07E3C-C84A-4FC1-A02B-3A3CBCE4AD2D}" dt="2025-02-27T09:50:39.814" v="191" actId="478"/>
          <ac:picMkLst>
            <pc:docMk/>
            <pc:sldMk cId="623539274" sldId="263"/>
            <ac:picMk id="21" creationId="{81B64195-9CE2-F27B-402A-C1AA3D62A713}"/>
          </ac:picMkLst>
        </pc:picChg>
        <pc:picChg chg="del mod ord">
          <ac:chgData name="Jana Štrancar" userId="13c76b78-7485-4f56-a09d-914df728283f" providerId="ADAL" clId="{56D07E3C-C84A-4FC1-A02B-3A3CBCE4AD2D}" dt="2025-02-27T09:50:39.042" v="190" actId="478"/>
          <ac:picMkLst>
            <pc:docMk/>
            <pc:sldMk cId="623539274" sldId="263"/>
            <ac:picMk id="23" creationId="{FBDCC2E5-F6CB-1BB3-D113-A22686377F85}"/>
          </ac:picMkLst>
        </pc:picChg>
        <pc:picChg chg="del mod ord">
          <ac:chgData name="Jana Štrancar" userId="13c76b78-7485-4f56-a09d-914df728283f" providerId="ADAL" clId="{56D07E3C-C84A-4FC1-A02B-3A3CBCE4AD2D}" dt="2025-02-27T09:50:41.011" v="192" actId="478"/>
          <ac:picMkLst>
            <pc:docMk/>
            <pc:sldMk cId="623539274" sldId="263"/>
            <ac:picMk id="31" creationId="{99A70CD1-E1B4-6677-77E7-2F79A770C5A1}"/>
          </ac:picMkLst>
        </pc:picChg>
        <pc:picChg chg="del mod ord">
          <ac:chgData name="Jana Štrancar" userId="13c76b78-7485-4f56-a09d-914df728283f" providerId="ADAL" clId="{56D07E3C-C84A-4FC1-A02B-3A3CBCE4AD2D}" dt="2025-02-27T09:50:38.529" v="189" actId="478"/>
          <ac:picMkLst>
            <pc:docMk/>
            <pc:sldMk cId="623539274" sldId="263"/>
            <ac:picMk id="33" creationId="{882D56D1-329C-14A7-AF9C-17F12E0E776D}"/>
          </ac:picMkLst>
        </pc:picChg>
      </pc:sldChg>
      <pc:sldChg chg="new">
        <pc:chgData name="Jana Štrancar" userId="13c76b78-7485-4f56-a09d-914df728283f" providerId="ADAL" clId="{56D07E3C-C84A-4FC1-A02B-3A3CBCE4AD2D}" dt="2025-02-27T10:02:04.333" v="304" actId="680"/>
        <pc:sldMkLst>
          <pc:docMk/>
          <pc:sldMk cId="4017465232" sldId="264"/>
        </pc:sldMkLst>
      </pc:sldChg>
      <pc:sldMasterChg chg="addSldLayout modSldLayout sldLayoutOrd">
        <pc:chgData name="Jana Štrancar" userId="13c76b78-7485-4f56-a09d-914df728283f" providerId="ADAL" clId="{56D07E3C-C84A-4FC1-A02B-3A3CBCE4AD2D}" dt="2025-02-27T11:37:41.907" v="326" actId="167"/>
        <pc:sldMasterMkLst>
          <pc:docMk/>
          <pc:sldMasterMk cId="2631720115" sldId="2147483648"/>
        </pc:sldMasterMkLst>
        <pc:sldLayoutChg chg="addSp delSp modSp mod">
          <pc:chgData name="Jana Štrancar" userId="13c76b78-7485-4f56-a09d-914df728283f" providerId="ADAL" clId="{56D07E3C-C84A-4FC1-A02B-3A3CBCE4AD2D}" dt="2025-02-27T09:55:24.192" v="227" actId="478"/>
          <pc:sldLayoutMkLst>
            <pc:docMk/>
            <pc:sldMasterMk cId="2631720115" sldId="2147483648"/>
            <pc:sldLayoutMk cId="3258790160" sldId="2147483649"/>
          </pc:sldLayoutMkLst>
          <pc:spChg chg="mod">
            <ac:chgData name="Jana Štrancar" userId="13c76b78-7485-4f56-a09d-914df728283f" providerId="ADAL" clId="{56D07E3C-C84A-4FC1-A02B-3A3CBCE4AD2D}" dt="2025-02-27T09:35:56.583" v="75" actId="1076"/>
            <ac:spMkLst>
              <pc:docMk/>
              <pc:sldMasterMk cId="2631720115" sldId="2147483648"/>
              <pc:sldLayoutMk cId="3258790160" sldId="2147483649"/>
              <ac:spMk id="2" creationId="{00000000-0000-0000-0000-000000000000}"/>
            </ac:spMkLst>
          </pc:spChg>
          <pc:spChg chg="mod">
            <ac:chgData name="Jana Štrancar" userId="13c76b78-7485-4f56-a09d-914df728283f" providerId="ADAL" clId="{56D07E3C-C84A-4FC1-A02B-3A3CBCE4AD2D}" dt="2025-02-27T09:35:56.583" v="75" actId="1076"/>
            <ac:spMkLst>
              <pc:docMk/>
              <pc:sldMasterMk cId="2631720115" sldId="2147483648"/>
              <pc:sldLayoutMk cId="3258790160" sldId="2147483649"/>
              <ac:spMk id="3" creationId="{00000000-0000-0000-0000-000000000000}"/>
            </ac:spMkLst>
          </pc:spChg>
          <pc:spChg chg="add del mod">
            <ac:chgData name="Jana Štrancar" userId="13c76b78-7485-4f56-a09d-914df728283f" providerId="ADAL" clId="{56D07E3C-C84A-4FC1-A02B-3A3CBCE4AD2D}" dt="2025-02-27T09:55:24.192" v="227" actId="478"/>
            <ac:spMkLst>
              <pc:docMk/>
              <pc:sldMasterMk cId="2631720115" sldId="2147483648"/>
              <pc:sldLayoutMk cId="3258790160" sldId="2147483649"/>
              <ac:spMk id="9" creationId="{B04C2ACF-2E4A-84B3-3053-776077B2E3DA}"/>
            </ac:spMkLst>
          </pc:spChg>
          <pc:spChg chg="add del mod">
            <ac:chgData name="Jana Štrancar" userId="13c76b78-7485-4f56-a09d-914df728283f" providerId="ADAL" clId="{56D07E3C-C84A-4FC1-A02B-3A3CBCE4AD2D}" dt="2025-02-27T09:55:21.853" v="226" actId="478"/>
            <ac:spMkLst>
              <pc:docMk/>
              <pc:sldMasterMk cId="2631720115" sldId="2147483648"/>
              <pc:sldLayoutMk cId="3258790160" sldId="2147483649"/>
              <ac:spMk id="10" creationId="{F2D1B650-CEDD-744B-C465-D8573D412B0B}"/>
            </ac:spMkLst>
          </pc:spChg>
          <pc:picChg chg="del">
            <ac:chgData name="Jana Štrancar" userId="13c76b78-7485-4f56-a09d-914df728283f" providerId="ADAL" clId="{56D07E3C-C84A-4FC1-A02B-3A3CBCE4AD2D}" dt="2025-02-27T08:46:13.883" v="0" actId="478"/>
            <ac:picMkLst>
              <pc:docMk/>
              <pc:sldMasterMk cId="2631720115" sldId="2147483648"/>
              <pc:sldLayoutMk cId="3258790160" sldId="2147483649"/>
              <ac:picMk id="5" creationId="{3B7B0AB5-21D6-600A-13E7-5D8520D0D618}"/>
            </ac:picMkLst>
          </pc:picChg>
          <pc:picChg chg="add del mod ord">
            <ac:chgData name="Jana Štrancar" userId="13c76b78-7485-4f56-a09d-914df728283f" providerId="ADAL" clId="{56D07E3C-C84A-4FC1-A02B-3A3CBCE4AD2D}" dt="2025-02-27T09:34:43.969" v="52" actId="478"/>
            <ac:picMkLst>
              <pc:docMk/>
              <pc:sldMasterMk cId="2631720115" sldId="2147483648"/>
              <pc:sldLayoutMk cId="3258790160" sldId="2147483649"/>
              <ac:picMk id="6" creationId="{316BDD7C-54EB-9D64-68CD-4AC5D9CB0320}"/>
            </ac:picMkLst>
          </pc:picChg>
          <pc:picChg chg="add mod ord">
            <ac:chgData name="Jana Štrancar" userId="13c76b78-7485-4f56-a09d-914df728283f" providerId="ADAL" clId="{56D07E3C-C84A-4FC1-A02B-3A3CBCE4AD2D}" dt="2025-02-27T09:54:39.907" v="209" actId="1076"/>
            <ac:picMkLst>
              <pc:docMk/>
              <pc:sldMasterMk cId="2631720115" sldId="2147483648"/>
              <pc:sldLayoutMk cId="3258790160" sldId="2147483649"/>
              <ac:picMk id="8" creationId="{9C022611-100C-BE87-1610-5A429F7D11AC}"/>
            </ac:picMkLst>
          </pc:picChg>
        </pc:sldLayoutChg>
        <pc:sldLayoutChg chg="addSp delSp modSp mod">
          <pc:chgData name="Jana Štrancar" userId="13c76b78-7485-4f56-a09d-914df728283f" providerId="ADAL" clId="{56D07E3C-C84A-4FC1-A02B-3A3CBCE4AD2D}" dt="2025-02-27T09:58:32.749" v="275" actId="1076"/>
          <pc:sldLayoutMkLst>
            <pc:docMk/>
            <pc:sldMasterMk cId="2631720115" sldId="2147483648"/>
            <pc:sldLayoutMk cId="892132255" sldId="2147483650"/>
          </pc:sldLayoutMkLst>
          <pc:spChg chg="mod">
            <ac:chgData name="Jana Štrancar" userId="13c76b78-7485-4f56-a09d-914df728283f" providerId="ADAL" clId="{56D07E3C-C84A-4FC1-A02B-3A3CBCE4AD2D}" dt="2025-02-27T09:57:33.688" v="272" actId="255"/>
            <ac:spMkLst>
              <pc:docMk/>
              <pc:sldMasterMk cId="2631720115" sldId="2147483648"/>
              <pc:sldLayoutMk cId="892132255" sldId="2147483650"/>
              <ac:spMk id="3" creationId="{00000000-0000-0000-0000-000000000000}"/>
            </ac:spMkLst>
          </pc:spChg>
          <pc:spChg chg="mod">
            <ac:chgData name="Jana Štrancar" userId="13c76b78-7485-4f56-a09d-914df728283f" providerId="ADAL" clId="{56D07E3C-C84A-4FC1-A02B-3A3CBCE4AD2D}" dt="2025-02-27T09:58:32.749" v="275" actId="1076"/>
            <ac:spMkLst>
              <pc:docMk/>
              <pc:sldMasterMk cId="2631720115" sldId="2147483648"/>
              <pc:sldLayoutMk cId="892132255" sldId="2147483650"/>
              <ac:spMk id="7" creationId="{00000000-0000-0000-0000-000000000000}"/>
            </ac:spMkLst>
          </pc:spChg>
          <pc:picChg chg="del">
            <ac:chgData name="Jana Štrancar" userId="13c76b78-7485-4f56-a09d-914df728283f" providerId="ADAL" clId="{56D07E3C-C84A-4FC1-A02B-3A3CBCE4AD2D}" dt="2025-02-27T08:46:26.674" v="1" actId="478"/>
            <ac:picMkLst>
              <pc:docMk/>
              <pc:sldMasterMk cId="2631720115" sldId="2147483648"/>
              <pc:sldLayoutMk cId="892132255" sldId="2147483650"/>
              <ac:picMk id="4" creationId="{0571057B-F2AA-31D2-7D1F-3C8C557FEF4F}"/>
            </ac:picMkLst>
          </pc:picChg>
          <pc:picChg chg="add del mod ord">
            <ac:chgData name="Jana Štrancar" userId="13c76b78-7485-4f56-a09d-914df728283f" providerId="ADAL" clId="{56D07E3C-C84A-4FC1-A02B-3A3CBCE4AD2D}" dt="2025-02-27T09:34:48.495" v="53" actId="478"/>
            <ac:picMkLst>
              <pc:docMk/>
              <pc:sldMasterMk cId="2631720115" sldId="2147483648"/>
              <pc:sldLayoutMk cId="892132255" sldId="2147483650"/>
              <ac:picMk id="5" creationId="{DC28F617-207F-C4D3-C81B-5D8D5004AE41}"/>
            </ac:picMkLst>
          </pc:picChg>
          <pc:picChg chg="add mod ord">
            <ac:chgData name="Jana Štrancar" userId="13c76b78-7485-4f56-a09d-914df728283f" providerId="ADAL" clId="{56D07E3C-C84A-4FC1-A02B-3A3CBCE4AD2D}" dt="2025-02-27T09:36:04.207" v="77" actId="167"/>
            <ac:picMkLst>
              <pc:docMk/>
              <pc:sldMasterMk cId="2631720115" sldId="2147483648"/>
              <pc:sldLayoutMk cId="892132255" sldId="2147483650"/>
              <ac:picMk id="8" creationId="{75EE974D-768E-8F32-A910-40F6E436B0D6}"/>
            </ac:picMkLst>
          </pc:picChg>
        </pc:sldLayoutChg>
        <pc:sldLayoutChg chg="addSp delSp modSp mod">
          <pc:chgData name="Jana Štrancar" userId="13c76b78-7485-4f56-a09d-914df728283f" providerId="ADAL" clId="{56D07E3C-C84A-4FC1-A02B-3A3CBCE4AD2D}" dt="2025-02-27T09:42:05.262" v="121" actId="20577"/>
          <pc:sldLayoutMkLst>
            <pc:docMk/>
            <pc:sldMasterMk cId="2631720115" sldId="2147483648"/>
            <pc:sldLayoutMk cId="175687257" sldId="2147483652"/>
          </pc:sldLayoutMkLst>
          <pc:spChg chg="del">
            <ac:chgData name="Jana Štrancar" userId="13c76b78-7485-4f56-a09d-914df728283f" providerId="ADAL" clId="{56D07E3C-C84A-4FC1-A02B-3A3CBCE4AD2D}" dt="2025-02-27T09:41:41.015" v="98" actId="478"/>
            <ac:spMkLst>
              <pc:docMk/>
              <pc:sldMasterMk cId="2631720115" sldId="2147483648"/>
              <pc:sldLayoutMk cId="175687257" sldId="2147483652"/>
              <ac:spMk id="10" creationId="{00000000-0000-0000-0000-000000000000}"/>
            </ac:spMkLst>
          </pc:spChg>
          <pc:spChg chg="mod">
            <ac:chgData name="Jana Štrancar" userId="13c76b78-7485-4f56-a09d-914df728283f" providerId="ADAL" clId="{56D07E3C-C84A-4FC1-A02B-3A3CBCE4AD2D}" dt="2025-02-27T09:42:05.262" v="121" actId="20577"/>
            <ac:spMkLst>
              <pc:docMk/>
              <pc:sldMasterMk cId="2631720115" sldId="2147483648"/>
              <pc:sldLayoutMk cId="175687257" sldId="2147483652"/>
              <ac:spMk id="11" creationId="{00000000-0000-0000-0000-000000000000}"/>
            </ac:spMkLst>
          </pc:spChg>
          <pc:spChg chg="del">
            <ac:chgData name="Jana Štrancar" userId="13c76b78-7485-4f56-a09d-914df728283f" providerId="ADAL" clId="{56D07E3C-C84A-4FC1-A02B-3A3CBCE4AD2D}" dt="2025-02-27T09:41:39.069" v="97" actId="478"/>
            <ac:spMkLst>
              <pc:docMk/>
              <pc:sldMasterMk cId="2631720115" sldId="2147483648"/>
              <pc:sldLayoutMk cId="175687257" sldId="2147483652"/>
              <ac:spMk id="14" creationId="{00000000-0000-0000-0000-000000000000}"/>
            </ac:spMkLst>
          </pc:spChg>
          <pc:picChg chg="del">
            <ac:chgData name="Jana Štrancar" userId="13c76b78-7485-4f56-a09d-914df728283f" providerId="ADAL" clId="{56D07E3C-C84A-4FC1-A02B-3A3CBCE4AD2D}" dt="2025-02-27T08:46:29.327" v="2" actId="478"/>
            <ac:picMkLst>
              <pc:docMk/>
              <pc:sldMasterMk cId="2631720115" sldId="2147483648"/>
              <pc:sldLayoutMk cId="175687257" sldId="2147483652"/>
              <ac:picMk id="3" creationId="{A97CEE5D-ACF6-310D-AFD8-5C1AE59135FF}"/>
            </ac:picMkLst>
          </pc:picChg>
          <pc:picChg chg="add mod ord">
            <ac:chgData name="Jana Štrancar" userId="13c76b78-7485-4f56-a09d-914df728283f" providerId="ADAL" clId="{56D07E3C-C84A-4FC1-A02B-3A3CBCE4AD2D}" dt="2025-02-27T09:36:12.661" v="79" actId="167"/>
            <ac:picMkLst>
              <pc:docMk/>
              <pc:sldMasterMk cId="2631720115" sldId="2147483648"/>
              <pc:sldLayoutMk cId="175687257" sldId="2147483652"/>
              <ac:picMk id="4" creationId="{E18AB7A0-4317-221C-B18A-6D36BA6180AD}"/>
            </ac:picMkLst>
          </pc:picChg>
        </pc:sldLayoutChg>
        <pc:sldLayoutChg chg="addSp delSp modSp mod ord">
          <pc:chgData name="Jana Štrancar" userId="13c76b78-7485-4f56-a09d-914df728283f" providerId="ADAL" clId="{56D07E3C-C84A-4FC1-A02B-3A3CBCE4AD2D}" dt="2025-02-27T09:57:27.839" v="271" actId="255"/>
          <pc:sldLayoutMkLst>
            <pc:docMk/>
            <pc:sldMasterMk cId="2631720115" sldId="2147483648"/>
            <pc:sldLayoutMk cId="112525397" sldId="2147483653"/>
          </pc:sldLayoutMkLst>
          <pc:spChg chg="mod">
            <ac:chgData name="Jana Štrancar" userId="13c76b78-7485-4f56-a09d-914df728283f" providerId="ADAL" clId="{56D07E3C-C84A-4FC1-A02B-3A3CBCE4AD2D}" dt="2025-02-27T09:56:39.264" v="268" actId="1038"/>
            <ac:spMkLst>
              <pc:docMk/>
              <pc:sldMasterMk cId="2631720115" sldId="2147483648"/>
              <pc:sldLayoutMk cId="112525397" sldId="2147483653"/>
              <ac:spMk id="11" creationId="{00000000-0000-0000-0000-000000000000}"/>
            </ac:spMkLst>
          </pc:spChg>
          <pc:spChg chg="mod">
            <ac:chgData name="Jana Štrancar" userId="13c76b78-7485-4f56-a09d-914df728283f" providerId="ADAL" clId="{56D07E3C-C84A-4FC1-A02B-3A3CBCE4AD2D}" dt="2025-02-27T09:57:13.519" v="269" actId="255"/>
            <ac:spMkLst>
              <pc:docMk/>
              <pc:sldMasterMk cId="2631720115" sldId="2147483648"/>
              <pc:sldLayoutMk cId="112525397" sldId="2147483653"/>
              <ac:spMk id="12" creationId="{00000000-0000-0000-0000-000000000000}"/>
            </ac:spMkLst>
          </pc:spChg>
          <pc:spChg chg="mod">
            <ac:chgData name="Jana Štrancar" userId="13c76b78-7485-4f56-a09d-914df728283f" providerId="ADAL" clId="{56D07E3C-C84A-4FC1-A02B-3A3CBCE4AD2D}" dt="2025-02-27T09:57:27.839" v="271" actId="255"/>
            <ac:spMkLst>
              <pc:docMk/>
              <pc:sldMasterMk cId="2631720115" sldId="2147483648"/>
              <pc:sldLayoutMk cId="112525397" sldId="2147483653"/>
              <ac:spMk id="13" creationId="{00000000-0000-0000-0000-000000000000}"/>
            </ac:spMkLst>
          </pc:spChg>
          <pc:picChg chg="del">
            <ac:chgData name="Jana Štrancar" userId="13c76b78-7485-4f56-a09d-914df728283f" providerId="ADAL" clId="{56D07E3C-C84A-4FC1-A02B-3A3CBCE4AD2D}" dt="2025-02-27T08:46:32.280" v="3" actId="478"/>
            <ac:picMkLst>
              <pc:docMk/>
              <pc:sldMasterMk cId="2631720115" sldId="2147483648"/>
              <pc:sldLayoutMk cId="112525397" sldId="2147483653"/>
              <ac:picMk id="2" creationId="{AFA7210B-65F2-4787-40E5-B383E9B3807F}"/>
            </ac:picMkLst>
          </pc:picChg>
          <pc:picChg chg="add mod ord">
            <ac:chgData name="Jana Štrancar" userId="13c76b78-7485-4f56-a09d-914df728283f" providerId="ADAL" clId="{56D07E3C-C84A-4FC1-A02B-3A3CBCE4AD2D}" dt="2025-02-27T09:36:21.204" v="81" actId="167"/>
            <ac:picMkLst>
              <pc:docMk/>
              <pc:sldMasterMk cId="2631720115" sldId="2147483648"/>
              <pc:sldLayoutMk cId="112525397" sldId="2147483653"/>
              <ac:picMk id="4" creationId="{C4E4FEA8-F9C6-3170-3F6C-DB94998F323C}"/>
            </ac:picMkLst>
          </pc:picChg>
        </pc:sldLayoutChg>
        <pc:sldLayoutChg chg="addSp delSp modSp mod">
          <pc:chgData name="Jana Štrancar" userId="13c76b78-7485-4f56-a09d-914df728283f" providerId="ADAL" clId="{56D07E3C-C84A-4FC1-A02B-3A3CBCE4AD2D}" dt="2025-02-27T09:57:42.536" v="273" actId="255"/>
          <pc:sldLayoutMkLst>
            <pc:docMk/>
            <pc:sldMasterMk cId="2631720115" sldId="2147483648"/>
            <pc:sldLayoutMk cId="2965046456" sldId="2147483654"/>
          </pc:sldLayoutMkLst>
          <pc:spChg chg="add mod">
            <ac:chgData name="Jana Štrancar" userId="13c76b78-7485-4f56-a09d-914df728283f" providerId="ADAL" clId="{56D07E3C-C84A-4FC1-A02B-3A3CBCE4AD2D}" dt="2025-02-27T09:47:28.128" v="163" actId="1076"/>
            <ac:spMkLst>
              <pc:docMk/>
              <pc:sldMasterMk cId="2631720115" sldId="2147483648"/>
              <pc:sldLayoutMk cId="2965046456" sldId="2147483654"/>
              <ac:spMk id="7" creationId="{01814046-15DC-5320-B8C1-2CFF6E9FB6D5}"/>
            </ac:spMkLst>
          </pc:spChg>
          <pc:spChg chg="add mod">
            <ac:chgData name="Jana Štrancar" userId="13c76b78-7485-4f56-a09d-914df728283f" providerId="ADAL" clId="{56D07E3C-C84A-4FC1-A02B-3A3CBCE4AD2D}" dt="2025-02-27T09:47:40.822" v="164" actId="1037"/>
            <ac:spMkLst>
              <pc:docMk/>
              <pc:sldMasterMk cId="2631720115" sldId="2147483648"/>
              <pc:sldLayoutMk cId="2965046456" sldId="2147483654"/>
              <ac:spMk id="8" creationId="{1C8E02DD-473B-997A-C16B-6A9E6448A31B}"/>
            </ac:spMkLst>
          </pc:spChg>
          <pc:spChg chg="add mod">
            <ac:chgData name="Jana Štrancar" userId="13c76b78-7485-4f56-a09d-914df728283f" providerId="ADAL" clId="{56D07E3C-C84A-4FC1-A02B-3A3CBCE4AD2D}" dt="2025-02-27T09:47:28.128" v="163" actId="1076"/>
            <ac:spMkLst>
              <pc:docMk/>
              <pc:sldMasterMk cId="2631720115" sldId="2147483648"/>
              <pc:sldLayoutMk cId="2965046456" sldId="2147483654"/>
              <ac:spMk id="9" creationId="{0483205B-621F-98C7-F8D5-F14CFB3D2218}"/>
            </ac:spMkLst>
          </pc:spChg>
          <pc:spChg chg="add mod">
            <ac:chgData name="Jana Štrancar" userId="13c76b78-7485-4f56-a09d-914df728283f" providerId="ADAL" clId="{56D07E3C-C84A-4FC1-A02B-3A3CBCE4AD2D}" dt="2025-02-27T09:47:49.080" v="165" actId="1036"/>
            <ac:spMkLst>
              <pc:docMk/>
              <pc:sldMasterMk cId="2631720115" sldId="2147483648"/>
              <pc:sldLayoutMk cId="2965046456" sldId="2147483654"/>
              <ac:spMk id="10" creationId="{E956EC70-B417-56D4-597A-A2C6B08DBD25}"/>
            </ac:spMkLst>
          </pc:spChg>
          <pc:spChg chg="mod">
            <ac:chgData name="Jana Štrancar" userId="13c76b78-7485-4f56-a09d-914df728283f" providerId="ADAL" clId="{56D07E3C-C84A-4FC1-A02B-3A3CBCE4AD2D}" dt="2025-02-27T09:42:23.626" v="122" actId="14100"/>
            <ac:spMkLst>
              <pc:docMk/>
              <pc:sldMasterMk cId="2631720115" sldId="2147483648"/>
              <pc:sldLayoutMk cId="2965046456" sldId="2147483654"/>
              <ac:spMk id="11" creationId="{00000000-0000-0000-0000-000000000000}"/>
            </ac:spMkLst>
          </pc:spChg>
          <pc:spChg chg="mod">
            <ac:chgData name="Jana Štrancar" userId="13c76b78-7485-4f56-a09d-914df728283f" providerId="ADAL" clId="{56D07E3C-C84A-4FC1-A02B-3A3CBCE4AD2D}" dt="2025-02-27T09:57:42.536" v="273" actId="255"/>
            <ac:spMkLst>
              <pc:docMk/>
              <pc:sldMasterMk cId="2631720115" sldId="2147483648"/>
              <pc:sldLayoutMk cId="2965046456" sldId="2147483654"/>
              <ac:spMk id="12" creationId="{00000000-0000-0000-0000-000000000000}"/>
            </ac:spMkLst>
          </pc:spChg>
          <pc:picChg chg="del">
            <ac:chgData name="Jana Štrancar" userId="13c76b78-7485-4f56-a09d-914df728283f" providerId="ADAL" clId="{56D07E3C-C84A-4FC1-A02B-3A3CBCE4AD2D}" dt="2025-02-27T08:46:34.905" v="4" actId="478"/>
            <ac:picMkLst>
              <pc:docMk/>
              <pc:sldMasterMk cId="2631720115" sldId="2147483648"/>
              <pc:sldLayoutMk cId="2965046456" sldId="2147483654"/>
              <ac:picMk id="2" creationId="{035250BF-0D16-C2BC-35F0-AB829E2EA9EF}"/>
            </ac:picMkLst>
          </pc:picChg>
          <pc:picChg chg="add del mod ord">
            <ac:chgData name="Jana Štrancar" userId="13c76b78-7485-4f56-a09d-914df728283f" providerId="ADAL" clId="{56D07E3C-C84A-4FC1-A02B-3A3CBCE4AD2D}" dt="2025-02-27T09:39:02.398" v="84" actId="478"/>
            <ac:picMkLst>
              <pc:docMk/>
              <pc:sldMasterMk cId="2631720115" sldId="2147483648"/>
              <pc:sldLayoutMk cId="2965046456" sldId="2147483654"/>
              <ac:picMk id="4" creationId="{D30FE2A7-BB89-A305-D62C-071BA2288A0C}"/>
            </ac:picMkLst>
          </pc:picChg>
          <pc:picChg chg="add mod ord">
            <ac:chgData name="Jana Štrancar" userId="13c76b78-7485-4f56-a09d-914df728283f" providerId="ADAL" clId="{56D07E3C-C84A-4FC1-A02B-3A3CBCE4AD2D}" dt="2025-02-27T09:46:44.991" v="157" actId="1076"/>
            <ac:picMkLst>
              <pc:docMk/>
              <pc:sldMasterMk cId="2631720115" sldId="2147483648"/>
              <pc:sldLayoutMk cId="2965046456" sldId="2147483654"/>
              <ac:picMk id="6" creationId="{EF87AA4B-8BDD-C176-841C-6353B8DEC046}"/>
            </ac:picMkLst>
          </pc:picChg>
        </pc:sldLayoutChg>
        <pc:sldLayoutChg chg="addSp delSp modSp add mod modTransition">
          <pc:chgData name="Jana Štrancar" userId="13c76b78-7485-4f56-a09d-914df728283f" providerId="ADAL" clId="{56D07E3C-C84A-4FC1-A02B-3A3CBCE4AD2D}" dt="2025-02-27T09:57:49.183" v="274" actId="255"/>
          <pc:sldLayoutMkLst>
            <pc:docMk/>
            <pc:sldMasterMk cId="2631720115" sldId="2147483648"/>
            <pc:sldLayoutMk cId="1334941507" sldId="2147483655"/>
          </pc:sldLayoutMkLst>
          <pc:spChg chg="add del mod">
            <ac:chgData name="Jana Štrancar" userId="13c76b78-7485-4f56-a09d-914df728283f" providerId="ADAL" clId="{56D07E3C-C84A-4FC1-A02B-3A3CBCE4AD2D}" dt="2025-02-27T09:48:01.018" v="167" actId="478"/>
            <ac:spMkLst>
              <pc:docMk/>
              <pc:sldMasterMk cId="2631720115" sldId="2147483648"/>
              <pc:sldLayoutMk cId="1334941507" sldId="2147483655"/>
              <ac:spMk id="4" creationId="{18F8627B-27EB-02A9-B461-D4B6C090C86C}"/>
            </ac:spMkLst>
          </pc:spChg>
          <pc:spChg chg="add mod">
            <ac:chgData name="Jana Štrancar" userId="13c76b78-7485-4f56-a09d-914df728283f" providerId="ADAL" clId="{56D07E3C-C84A-4FC1-A02B-3A3CBCE4AD2D}" dt="2025-02-27T09:48:10.342" v="169" actId="1076"/>
            <ac:spMkLst>
              <pc:docMk/>
              <pc:sldMasterMk cId="2631720115" sldId="2147483648"/>
              <pc:sldLayoutMk cId="1334941507" sldId="2147483655"/>
              <ac:spMk id="5" creationId="{F4B6C3BB-B0CE-632B-64C9-A6DE868698D6}"/>
            </ac:spMkLst>
          </pc:spChg>
          <pc:spChg chg="mod">
            <ac:chgData name="Jana Štrancar" userId="13c76b78-7485-4f56-a09d-914df728283f" providerId="ADAL" clId="{56D07E3C-C84A-4FC1-A02B-3A3CBCE4AD2D}" dt="2025-02-27T09:57:49.183" v="274" actId="255"/>
            <ac:spMkLst>
              <pc:docMk/>
              <pc:sldMasterMk cId="2631720115" sldId="2147483648"/>
              <pc:sldLayoutMk cId="1334941507" sldId="2147483655"/>
              <ac:spMk id="12" creationId="{00000000-0000-0000-0000-000000000000}"/>
            </ac:spMkLst>
          </pc:spChg>
          <pc:picChg chg="add del mod">
            <ac:chgData name="Jana Štrancar" userId="13c76b78-7485-4f56-a09d-914df728283f" providerId="ADAL" clId="{56D07E3C-C84A-4FC1-A02B-3A3CBCE4AD2D}" dt="2025-02-27T09:44:05.025" v="128" actId="478"/>
            <ac:picMkLst>
              <pc:docMk/>
              <pc:sldMasterMk cId="2631720115" sldId="2147483648"/>
              <pc:sldLayoutMk cId="1334941507" sldId="2147483655"/>
              <ac:picMk id="3" creationId="{000E1286-0736-B8A6-EF38-BF398241B2B3}"/>
            </ac:picMkLst>
          </pc:picChg>
        </pc:sldLayoutChg>
        <pc:sldLayoutChg chg="addSp delSp modSp add mod ord modTransition">
          <pc:chgData name="Jana Štrancar" userId="13c76b78-7485-4f56-a09d-914df728283f" providerId="ADAL" clId="{56D07E3C-C84A-4FC1-A02B-3A3CBCE4AD2D}" dt="2025-02-27T10:01:50.285" v="303" actId="1076"/>
          <pc:sldLayoutMkLst>
            <pc:docMk/>
            <pc:sldMasterMk cId="2631720115" sldId="2147483648"/>
            <pc:sldLayoutMk cId="418742543" sldId="2147483656"/>
          </pc:sldLayoutMkLst>
          <pc:spChg chg="mod">
            <ac:chgData name="Jana Štrancar" userId="13c76b78-7485-4f56-a09d-914df728283f" providerId="ADAL" clId="{56D07E3C-C84A-4FC1-A02B-3A3CBCE4AD2D}" dt="2025-02-27T10:01:50.285" v="303" actId="1076"/>
            <ac:spMkLst>
              <pc:docMk/>
              <pc:sldMasterMk cId="2631720115" sldId="2147483648"/>
              <pc:sldLayoutMk cId="418742543" sldId="2147483656"/>
              <ac:spMk id="11" creationId="{00000000-0000-0000-0000-000000000000}"/>
            </ac:spMkLst>
          </pc:spChg>
          <pc:picChg chg="add mod ord">
            <ac:chgData name="Jana Štrancar" userId="13c76b78-7485-4f56-a09d-914df728283f" providerId="ADAL" clId="{56D07E3C-C84A-4FC1-A02B-3A3CBCE4AD2D}" dt="2025-02-27T10:01:27.768" v="282" actId="167"/>
            <ac:picMkLst>
              <pc:docMk/>
              <pc:sldMasterMk cId="2631720115" sldId="2147483648"/>
              <pc:sldLayoutMk cId="418742543" sldId="2147483656"/>
              <ac:picMk id="3" creationId="{6B212A67-13D4-F684-4130-53F7D3E887AD}"/>
            </ac:picMkLst>
          </pc:picChg>
          <pc:picChg chg="del">
            <ac:chgData name="Jana Štrancar" userId="13c76b78-7485-4f56-a09d-914df728283f" providerId="ADAL" clId="{56D07E3C-C84A-4FC1-A02B-3A3CBCE4AD2D}" dt="2025-02-27T10:01:09.370" v="280" actId="478"/>
            <ac:picMkLst>
              <pc:docMk/>
              <pc:sldMasterMk cId="2631720115" sldId="2147483648"/>
              <pc:sldLayoutMk cId="418742543" sldId="2147483656"/>
              <ac:picMk id="4" creationId="{E18AB7A0-4317-221C-B18A-6D36BA6180AD}"/>
            </ac:picMkLst>
          </pc:picChg>
        </pc:sldLayoutChg>
        <pc:sldLayoutChg chg="addSp delSp modSp add mod ord modTransition">
          <pc:chgData name="Jana Štrancar" userId="13c76b78-7485-4f56-a09d-914df728283f" providerId="ADAL" clId="{56D07E3C-C84A-4FC1-A02B-3A3CBCE4AD2D}" dt="2025-02-27T11:37:41.907" v="326" actId="167"/>
          <pc:sldLayoutMkLst>
            <pc:docMk/>
            <pc:sldMasterMk cId="2631720115" sldId="2147483648"/>
            <pc:sldLayoutMk cId="3843544888" sldId="2147483657"/>
          </pc:sldLayoutMkLst>
          <pc:picChg chg="add mod ord">
            <ac:chgData name="Jana Štrancar" userId="13c76b78-7485-4f56-a09d-914df728283f" providerId="ADAL" clId="{56D07E3C-C84A-4FC1-A02B-3A3CBCE4AD2D}" dt="2025-02-27T11:37:41.907" v="326" actId="167"/>
            <ac:picMkLst>
              <pc:docMk/>
              <pc:sldMasterMk cId="2631720115" sldId="2147483648"/>
              <pc:sldLayoutMk cId="3843544888" sldId="2147483657"/>
              <ac:picMk id="4" creationId="{7DD2575B-D49A-5701-7E0B-27A23151CF7D}"/>
            </ac:picMkLst>
          </pc:picChg>
          <pc:picChg chg="del">
            <ac:chgData name="Jana Štrancar" userId="13c76b78-7485-4f56-a09d-914df728283f" providerId="ADAL" clId="{56D07E3C-C84A-4FC1-A02B-3A3CBCE4AD2D}" dt="2025-02-27T11:37:26.836" v="324" actId="478"/>
            <ac:picMkLst>
              <pc:docMk/>
              <pc:sldMasterMk cId="2631720115" sldId="2147483648"/>
              <pc:sldLayoutMk cId="3843544888" sldId="2147483657"/>
              <ac:picMk id="8" creationId="{75EE974D-768E-8F32-A910-40F6E436B0D6}"/>
            </ac:picMkLst>
          </pc:pic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2"/>
          <c:order val="0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SI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E4-40DD-821B-EFF795EA1C2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b"/>
      <c:overlay val="0"/>
      <c:txPr>
        <a:bodyPr/>
        <a:lstStyle/>
        <a:p>
          <a:pPr>
            <a:defRPr sz="11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E51EAA-BCDF-8E42-A628-3B05EABB8778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4190F6-166C-B94E-8946-5A28EA4DE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7205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F80992-62B5-496A-B63D-A16922003381}" type="datetimeFigureOut">
              <a:rPr lang="en-SI" smtClean="0"/>
              <a:t>27/02/2025</a:t>
            </a:fld>
            <a:endParaRPr lang="en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D44059-C968-4404-8A57-95451107C94D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876217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44059-C968-4404-8A57-95451107C94D}" type="slidenum">
              <a:rPr lang="en-SI" smtClean="0"/>
              <a:t>2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845769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022611-100C-BE87-1610-5A429F7D11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32337" y="3108960"/>
            <a:ext cx="5906935" cy="697377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PODNASLOV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32337" y="1561545"/>
            <a:ext cx="5906935" cy="1428145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NASLOV SKLOPA</a:t>
            </a:r>
          </a:p>
          <a:p>
            <a:r>
              <a:rPr lang="en-GB" dirty="0"/>
              <a:t>DVOVRSTIČNI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790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EE974D-768E-8F32-A910-40F6E436B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39500" y="1949946"/>
            <a:ext cx="8589404" cy="3995125"/>
          </a:xfrm>
        </p:spPr>
        <p:txBody>
          <a:bodyPr>
            <a:normAutofit/>
          </a:bodyPr>
          <a:lstStyle>
            <a:lvl1pPr marL="342900" indent="-342900">
              <a:buFont typeface="Wingdings" charset="2"/>
              <a:buChar char="§"/>
              <a:defRPr sz="1600">
                <a:solidFill>
                  <a:srgbClr val="003399"/>
                </a:solidFill>
              </a:defRPr>
            </a:lvl1pPr>
            <a:lvl2pPr marL="742950" indent="-285750">
              <a:buFont typeface="Arial"/>
              <a:buChar char="•"/>
              <a:defRPr sz="1600">
                <a:solidFill>
                  <a:srgbClr val="003399"/>
                </a:solidFill>
              </a:defRPr>
            </a:lvl2pPr>
            <a:lvl3pPr marL="1143000" indent="-228600">
              <a:buFont typeface="Lucida Grande"/>
              <a:buChar char="–"/>
              <a:defRPr sz="1600">
                <a:solidFill>
                  <a:srgbClr val="003399"/>
                </a:solidFill>
              </a:defRPr>
            </a:lvl3pPr>
            <a:lvl4pPr marL="1600200" indent="-228600">
              <a:buFont typeface="Arial"/>
              <a:buChar char="•"/>
              <a:defRPr sz="1600">
                <a:solidFill>
                  <a:srgbClr val="003399"/>
                </a:solidFill>
              </a:defRPr>
            </a:lvl4pPr>
            <a:lvl5pPr>
              <a:defRPr sz="1600">
                <a:solidFill>
                  <a:srgbClr val="003399"/>
                </a:solidFill>
              </a:defRPr>
            </a:lvl5pPr>
          </a:lstStyle>
          <a:p>
            <a:pPr lvl="0"/>
            <a:r>
              <a:rPr lang="sl-SI" dirty="0"/>
              <a:t>Alineja 1</a:t>
            </a:r>
          </a:p>
          <a:p>
            <a:pPr lvl="1"/>
            <a:r>
              <a:rPr lang="sl-SI" dirty="0"/>
              <a:t>Alineja 2</a:t>
            </a:r>
          </a:p>
          <a:p>
            <a:pPr lvl="2"/>
            <a:r>
              <a:rPr lang="sl-SI" dirty="0"/>
              <a:t>Alineja 3</a:t>
            </a:r>
          </a:p>
          <a:p>
            <a:pPr lvl="3"/>
            <a:r>
              <a:rPr lang="sl-SI" dirty="0"/>
              <a:t>Alineja 4</a:t>
            </a:r>
          </a:p>
          <a:p>
            <a:pPr lvl="4"/>
            <a:r>
              <a:rPr lang="sl-SI" dirty="0"/>
              <a:t>Alineja 5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39499" y="446855"/>
            <a:ext cx="8589405" cy="114300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rgbClr val="003399"/>
                </a:solidFill>
              </a:defRPr>
            </a:lvl1pPr>
          </a:lstStyle>
          <a:p>
            <a:r>
              <a:rPr lang="sl-SI" dirty="0"/>
              <a:t>Naslov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132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E4FEA8-F9C6-3170-3F6C-DB94998F32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036735" y="432165"/>
            <a:ext cx="7909829" cy="114300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rgbClr val="003399"/>
                </a:solidFill>
              </a:defRPr>
            </a:lvl1pPr>
          </a:lstStyle>
          <a:p>
            <a:r>
              <a:rPr lang="sl-SI" dirty="0"/>
              <a:t>Naslov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3" hasCustomPrompt="1"/>
          </p:nvPr>
        </p:nvSpPr>
        <p:spPr>
          <a:xfrm>
            <a:off x="1036736" y="1949948"/>
            <a:ext cx="7909829" cy="8679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sl-SI" dirty="0"/>
              <a:t>Besedilo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036736" y="3026744"/>
            <a:ext cx="6617521" cy="311808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l-SI" dirty="0"/>
              <a:t>Click to edit Master text styles</a:t>
            </a:r>
          </a:p>
          <a:p>
            <a:pPr lvl="1"/>
            <a:r>
              <a:rPr lang="sl-SI" dirty="0"/>
              <a:t>Second level</a:t>
            </a:r>
          </a:p>
          <a:p>
            <a:pPr lvl="2"/>
            <a:r>
              <a:rPr lang="sl-SI" dirty="0"/>
              <a:t>Third level</a:t>
            </a:r>
          </a:p>
          <a:p>
            <a:pPr lvl="3"/>
            <a:r>
              <a:rPr lang="sl-SI" dirty="0"/>
              <a:t>Fourth level</a:t>
            </a:r>
          </a:p>
          <a:p>
            <a:pPr lvl="4"/>
            <a:r>
              <a:rPr lang="sl-SI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25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D2575B-D49A-5701-7E0B-27A23151CF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39500" y="1949946"/>
            <a:ext cx="8589404" cy="3995125"/>
          </a:xfrm>
        </p:spPr>
        <p:txBody>
          <a:bodyPr>
            <a:normAutofit/>
          </a:bodyPr>
          <a:lstStyle>
            <a:lvl1pPr marL="342900" indent="-342900">
              <a:buFont typeface="Wingdings" charset="2"/>
              <a:buChar char="§"/>
              <a:defRPr sz="1600">
                <a:solidFill>
                  <a:srgbClr val="003399"/>
                </a:solidFill>
              </a:defRPr>
            </a:lvl1pPr>
            <a:lvl2pPr marL="742950" indent="-285750">
              <a:buFont typeface="Arial"/>
              <a:buChar char="•"/>
              <a:defRPr sz="1600">
                <a:solidFill>
                  <a:srgbClr val="003399"/>
                </a:solidFill>
              </a:defRPr>
            </a:lvl2pPr>
            <a:lvl3pPr marL="1143000" indent="-228600">
              <a:buFont typeface="Lucida Grande"/>
              <a:buChar char="–"/>
              <a:defRPr sz="1600">
                <a:solidFill>
                  <a:srgbClr val="003399"/>
                </a:solidFill>
              </a:defRPr>
            </a:lvl3pPr>
            <a:lvl4pPr marL="1600200" indent="-228600">
              <a:buFont typeface="Arial"/>
              <a:buChar char="•"/>
              <a:defRPr sz="1600">
                <a:solidFill>
                  <a:srgbClr val="003399"/>
                </a:solidFill>
              </a:defRPr>
            </a:lvl4pPr>
            <a:lvl5pPr>
              <a:defRPr sz="1600">
                <a:solidFill>
                  <a:srgbClr val="003399"/>
                </a:solidFill>
              </a:defRPr>
            </a:lvl5pPr>
          </a:lstStyle>
          <a:p>
            <a:pPr lvl="0"/>
            <a:r>
              <a:rPr lang="sl-SI" dirty="0"/>
              <a:t>Alineja 1</a:t>
            </a:r>
          </a:p>
          <a:p>
            <a:pPr lvl="1"/>
            <a:r>
              <a:rPr lang="sl-SI" dirty="0"/>
              <a:t>Alineja 2</a:t>
            </a:r>
          </a:p>
          <a:p>
            <a:pPr lvl="2"/>
            <a:r>
              <a:rPr lang="sl-SI" dirty="0"/>
              <a:t>Alineja 3</a:t>
            </a:r>
          </a:p>
          <a:p>
            <a:pPr lvl="3"/>
            <a:r>
              <a:rPr lang="sl-SI" dirty="0"/>
              <a:t>Alineja 4</a:t>
            </a:r>
          </a:p>
          <a:p>
            <a:pPr lvl="4"/>
            <a:r>
              <a:rPr lang="sl-SI" dirty="0"/>
              <a:t>Alineja 5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39499" y="446855"/>
            <a:ext cx="8589405" cy="114300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rgbClr val="003399"/>
                </a:solidFill>
              </a:defRPr>
            </a:lvl1pPr>
          </a:lstStyle>
          <a:p>
            <a:r>
              <a:rPr lang="sl-SI" dirty="0"/>
              <a:t>Naslov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544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8AB7A0-4317-221C-B18A-6D36BA6180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2867922" y="1488438"/>
            <a:ext cx="6456156" cy="2463360"/>
          </a:xfrm>
        </p:spPr>
        <p:txBody>
          <a:bodyPr>
            <a:normAutofit/>
          </a:bodyPr>
          <a:lstStyle>
            <a:lvl1pPr algn="ctr">
              <a:defRPr sz="3200" b="1" i="1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Pomembna</a:t>
            </a:r>
            <a:r>
              <a:rPr lang="en-GB" dirty="0"/>
              <a:t> </a:t>
            </a:r>
            <a:r>
              <a:rPr lang="en-GB" dirty="0" err="1"/>
              <a:t>misel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87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87AA4B-8BDD-C176-841C-6353B8DEC0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88418" y="1201166"/>
            <a:ext cx="3604069" cy="114300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rgbClr val="003399"/>
                </a:solidFill>
              </a:defRPr>
            </a:lvl1pPr>
          </a:lstStyle>
          <a:p>
            <a:r>
              <a:rPr lang="sl-SI" dirty="0"/>
              <a:t>Naslov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3" hasCustomPrompt="1"/>
          </p:nvPr>
        </p:nvSpPr>
        <p:spPr>
          <a:xfrm>
            <a:off x="888418" y="2417197"/>
            <a:ext cx="3604069" cy="3454934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sl-SI" dirty="0"/>
              <a:t>Besedilo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1814046-15DC-5320-B8C1-2CFF6E9FB6D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380905" y="1207792"/>
            <a:ext cx="2884998" cy="230535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sl-S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C8E02DD-473B-997A-C16B-6A9E6448A31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381567" y="3591145"/>
            <a:ext cx="2884998" cy="230535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sl-SI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483205B-621F-98C7-F8D5-F14CFB3D22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340115" y="1201685"/>
            <a:ext cx="2884998" cy="230535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sl-SI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956EC70-B417-56D4-597A-A2C6B08DBD25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340777" y="3592989"/>
            <a:ext cx="2884998" cy="230535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965046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87AA4B-8BDD-C176-841C-6353B8DEC0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88418" y="1201166"/>
            <a:ext cx="3604069" cy="114300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rgbClr val="003399"/>
                </a:solidFill>
              </a:defRPr>
            </a:lvl1pPr>
          </a:lstStyle>
          <a:p>
            <a:r>
              <a:rPr lang="sl-SI" dirty="0"/>
              <a:t>Naslov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3" hasCustomPrompt="1"/>
          </p:nvPr>
        </p:nvSpPr>
        <p:spPr>
          <a:xfrm>
            <a:off x="888418" y="2417197"/>
            <a:ext cx="3604069" cy="3454934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sl-SI" dirty="0"/>
              <a:t>Besedilo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4B6C3BB-B0CE-632B-64C9-A6DE868698D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297556" y="1201167"/>
            <a:ext cx="6136419" cy="468871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334941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212A67-13D4-F684-4130-53F7D3E887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2867922" y="1941663"/>
            <a:ext cx="6456156" cy="2463360"/>
          </a:xfrm>
        </p:spPr>
        <p:txBody>
          <a:bodyPr>
            <a:normAutofit/>
          </a:bodyPr>
          <a:lstStyle>
            <a:lvl1pPr algn="ctr">
              <a:defRPr sz="4000" b="1" i="1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Hvala</a:t>
            </a:r>
            <a:br>
              <a:rPr lang="en-GB" dirty="0"/>
            </a:br>
            <a:r>
              <a:rPr lang="en-GB" dirty="0"/>
              <a:t>za </a:t>
            </a:r>
            <a:r>
              <a:rPr lang="en-GB" dirty="0" err="1"/>
              <a:t>pozornost</a:t>
            </a:r>
            <a:r>
              <a:rPr lang="en-GB" dirty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42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72FD0-9944-B742-807F-C0E5454B8D93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57B43-9270-4444-9A09-1B034E9FC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720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7" r:id="rId4"/>
    <p:sldLayoutId id="2147483652" r:id="rId5"/>
    <p:sldLayoutId id="2147483654" r:id="rId6"/>
    <p:sldLayoutId id="2147483655" r:id="rId7"/>
    <p:sldLayoutId id="2147483656" r:id="rId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852A094-C892-CD11-63B7-9603F37ECC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2337" y="3108960"/>
            <a:ext cx="5775861" cy="697377"/>
          </a:xfrm>
        </p:spPr>
        <p:txBody>
          <a:bodyPr/>
          <a:lstStyle/>
          <a:p>
            <a:endParaRPr lang="en-SI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A2A3C74-C577-8B04-38EA-943C965495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2337" y="1561545"/>
            <a:ext cx="5775861" cy="1428145"/>
          </a:xfrm>
        </p:spPr>
        <p:txBody>
          <a:bodyPr/>
          <a:lstStyle/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1818151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8049" y="1949946"/>
            <a:ext cx="7909829" cy="3995125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dirty="0" err="1"/>
              <a:t>Alineja</a:t>
            </a:r>
            <a:r>
              <a:rPr lang="en-US" dirty="0"/>
              <a:t> 1</a:t>
            </a:r>
          </a:p>
          <a:p>
            <a:pPr>
              <a:buFont typeface="Wingdings" charset="2"/>
              <a:buChar char="§"/>
            </a:pPr>
            <a:r>
              <a:rPr lang="en-US" dirty="0" err="1"/>
              <a:t>Alineja</a:t>
            </a:r>
            <a:r>
              <a:rPr lang="en-US" dirty="0"/>
              <a:t> 1</a:t>
            </a:r>
          </a:p>
          <a:p>
            <a:pPr lvl="1">
              <a:buFont typeface="Lucida Grande"/>
              <a:buChar char="▫"/>
            </a:pPr>
            <a:r>
              <a:rPr lang="en-US" dirty="0" err="1"/>
              <a:t>Alineja</a:t>
            </a:r>
            <a:r>
              <a:rPr lang="en-US" dirty="0"/>
              <a:t> 2</a:t>
            </a:r>
          </a:p>
          <a:p>
            <a:pPr lvl="2">
              <a:buSzPct val="85000"/>
            </a:pPr>
            <a:r>
              <a:rPr lang="en-US" dirty="0" err="1"/>
              <a:t>Alineja</a:t>
            </a:r>
            <a:r>
              <a:rPr lang="en-US" dirty="0"/>
              <a:t> 3</a:t>
            </a:r>
          </a:p>
          <a:p>
            <a:pPr lvl="2">
              <a:buSzPct val="85000"/>
            </a:pPr>
            <a:r>
              <a:rPr lang="en-US" dirty="0" err="1"/>
              <a:t>Alineja</a:t>
            </a:r>
            <a:r>
              <a:rPr lang="en-US" dirty="0"/>
              <a:t> 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390476-DCCB-680A-79AB-54793F386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049" y="432165"/>
            <a:ext cx="7909829" cy="1143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047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3A6F78A-3A4B-1C80-2BFF-0E7E3ABBC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4027409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82CED066-D8AA-BE5F-0F33-A2E636273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141E4B08-4411-A33B-B7F3-790EE9B46E8F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SI"/>
          </a:p>
        </p:txBody>
      </p:sp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F31C35E5-4B78-4FD5-0CF8-1B9FFD1128E1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/>
          <a:stretch>
            <a:fillRect/>
          </a:stretch>
        </p:blipFill>
        <p:spPr>
          <a:xfrm>
            <a:off x="5381625" y="1580186"/>
            <a:ext cx="2884488" cy="1922992"/>
          </a:xfrm>
        </p:spPr>
      </p:pic>
      <p:pic>
        <p:nvPicPr>
          <p:cNvPr id="31" name="Content Placeholder 30">
            <a:extLst>
              <a:ext uri="{FF2B5EF4-FFF2-40B4-BE49-F238E27FC236}">
                <a16:creationId xmlns:a16="http://schemas.microsoft.com/office/drawing/2014/main" id="{6975C745-B42B-FD10-4C68-68820EC052FA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3"/>
          <a:stretch>
            <a:fillRect/>
          </a:stretch>
        </p:blipFill>
        <p:spPr>
          <a:xfrm>
            <a:off x="5381625" y="3610069"/>
            <a:ext cx="2884488" cy="1924989"/>
          </a:xfrm>
        </p:spPr>
      </p:pic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2EAB7F98-1024-5545-260C-AB11BC41B2E2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4"/>
          <a:stretch>
            <a:fillRect/>
          </a:stretch>
        </p:blipFill>
        <p:spPr>
          <a:xfrm>
            <a:off x="8340725" y="1551410"/>
            <a:ext cx="2884488" cy="1967843"/>
          </a:xfrm>
        </p:spPr>
      </p:pic>
      <p:pic>
        <p:nvPicPr>
          <p:cNvPr id="33" name="Content Placeholder 32">
            <a:extLst>
              <a:ext uri="{FF2B5EF4-FFF2-40B4-BE49-F238E27FC236}">
                <a16:creationId xmlns:a16="http://schemas.microsoft.com/office/drawing/2014/main" id="{616A057F-B5B6-4489-2C86-5BAD10B19E3A}"/>
              </a:ext>
            </a:extLst>
          </p:cNvPr>
          <p:cNvPicPr>
            <a:picLocks noGrp="1" noChangeAspect="1"/>
          </p:cNvPicPr>
          <p:nvPr>
            <p:ph idx="17"/>
          </p:nvPr>
        </p:nvPicPr>
        <p:blipFill>
          <a:blip r:embed="rId5"/>
          <a:stretch>
            <a:fillRect/>
          </a:stretch>
        </p:blipFill>
        <p:spPr>
          <a:xfrm>
            <a:off x="8340725" y="3612656"/>
            <a:ext cx="2884488" cy="1922992"/>
          </a:xfrm>
        </p:spPr>
      </p:pic>
    </p:spTree>
    <p:extLst>
      <p:ext uri="{BB962C8B-B14F-4D97-AF65-F5344CB8AC3E}">
        <p14:creationId xmlns:p14="http://schemas.microsoft.com/office/powerpoint/2010/main" val="2097499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64071-E95C-F4D2-9A4E-99D08D42D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4D6AF-0110-D4ED-D66E-84EB2D3F1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I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CAE8D1D-7C07-7063-8983-C1E1F851A7E7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2"/>
          <a:srcRect l="1" r="23754"/>
          <a:stretch/>
        </p:blipFill>
        <p:spPr>
          <a:xfrm>
            <a:off x="5297489" y="1201165"/>
            <a:ext cx="6226216" cy="4670965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C1F7A2-9D2A-5B90-0B3A-BCF8272A726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623539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6" name="Content Placeholder 1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715847"/>
              </p:ext>
            </p:extLst>
          </p:nvPr>
        </p:nvGraphicFramePr>
        <p:xfrm>
          <a:off x="987491" y="2926832"/>
          <a:ext cx="4962525" cy="3117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36264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6398394"/>
              </p:ext>
            </p:extLst>
          </p:nvPr>
        </p:nvGraphicFramePr>
        <p:xfrm>
          <a:off x="1039813" y="1949450"/>
          <a:ext cx="8588375" cy="259588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717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7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7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7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17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marL="91411" marR="9141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err="1">
                          <a:solidFill>
                            <a:schemeClr val="bg1"/>
                          </a:solidFill>
                        </a:rPr>
                        <a:t>Stolpec</a:t>
                      </a:r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 1</a:t>
                      </a:r>
                    </a:p>
                  </a:txBody>
                  <a:tcPr marL="91411" marR="91411" anchor="ctr"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err="1">
                          <a:solidFill>
                            <a:schemeClr val="bg1"/>
                          </a:solidFill>
                        </a:rPr>
                        <a:t>Stolpec</a:t>
                      </a:r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 2</a:t>
                      </a:r>
                    </a:p>
                  </a:txBody>
                  <a:tcPr marL="91411" marR="91411" anchor="ctr"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err="1">
                          <a:solidFill>
                            <a:schemeClr val="bg1"/>
                          </a:solidFill>
                        </a:rPr>
                        <a:t>Stolpec</a:t>
                      </a:r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 3</a:t>
                      </a:r>
                    </a:p>
                  </a:txBody>
                  <a:tcPr marL="91411" marR="91411" anchor="ctr"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err="1">
                          <a:solidFill>
                            <a:schemeClr val="bg1"/>
                          </a:solidFill>
                        </a:rPr>
                        <a:t>Stolpec</a:t>
                      </a:r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 4</a:t>
                      </a:r>
                    </a:p>
                  </a:txBody>
                  <a:tcPr marL="91411" marR="91411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 err="1"/>
                        <a:t>Vrstica</a:t>
                      </a:r>
                      <a:r>
                        <a:rPr lang="en-US" sz="1100" dirty="0"/>
                        <a:t> 1</a:t>
                      </a:r>
                    </a:p>
                  </a:txBody>
                  <a:tcPr marL="91411" marR="9141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1</a:t>
                      </a:r>
                    </a:p>
                  </a:txBody>
                  <a:tcPr marL="91411" marR="9141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2</a:t>
                      </a:r>
                    </a:p>
                  </a:txBody>
                  <a:tcPr marL="91411" marR="9141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3</a:t>
                      </a:r>
                    </a:p>
                  </a:txBody>
                  <a:tcPr marL="91411" marR="9141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4</a:t>
                      </a:r>
                    </a:p>
                  </a:txBody>
                  <a:tcPr marL="91411" marR="91411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/>
                        <a:t>Vrstica</a:t>
                      </a:r>
                      <a:r>
                        <a:rPr lang="en-US" sz="1100" dirty="0"/>
                        <a:t> 2</a:t>
                      </a:r>
                    </a:p>
                  </a:txBody>
                  <a:tcPr marL="91411" marR="9141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1</a:t>
                      </a:r>
                    </a:p>
                  </a:txBody>
                  <a:tcPr marL="91411" marR="91411" anchor="ctr"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2</a:t>
                      </a:r>
                    </a:p>
                  </a:txBody>
                  <a:tcPr marL="91411" marR="91411" anchor="ctr"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3</a:t>
                      </a:r>
                    </a:p>
                  </a:txBody>
                  <a:tcPr marL="91411" marR="91411" anchor="ctr"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4</a:t>
                      </a:r>
                    </a:p>
                  </a:txBody>
                  <a:tcPr marL="91411" marR="91411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/>
                        <a:t>Vrstica</a:t>
                      </a:r>
                      <a:r>
                        <a:rPr lang="en-US" sz="1100" dirty="0"/>
                        <a:t> 3</a:t>
                      </a:r>
                    </a:p>
                  </a:txBody>
                  <a:tcPr marL="91411" marR="9141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1</a:t>
                      </a:r>
                    </a:p>
                  </a:txBody>
                  <a:tcPr marL="91411" marR="91411" anchor="ctr"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2</a:t>
                      </a:r>
                    </a:p>
                  </a:txBody>
                  <a:tcPr marL="91411" marR="91411" anchor="ctr"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3</a:t>
                      </a:r>
                    </a:p>
                  </a:txBody>
                  <a:tcPr marL="91411" marR="91411" anchor="ctr"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4</a:t>
                      </a:r>
                    </a:p>
                  </a:txBody>
                  <a:tcPr marL="91411" marR="91411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/>
                        <a:t>Vrstica</a:t>
                      </a:r>
                      <a:r>
                        <a:rPr lang="en-US" sz="1100" baseline="0" dirty="0"/>
                        <a:t> 4</a:t>
                      </a:r>
                      <a:endParaRPr lang="en-US" sz="1100" dirty="0"/>
                    </a:p>
                  </a:txBody>
                  <a:tcPr marL="91411" marR="9141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1</a:t>
                      </a:r>
                    </a:p>
                  </a:txBody>
                  <a:tcPr marL="91411" marR="91411" anchor="ctr"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2</a:t>
                      </a:r>
                    </a:p>
                  </a:txBody>
                  <a:tcPr marL="91411" marR="91411" anchor="ctr"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3</a:t>
                      </a:r>
                    </a:p>
                  </a:txBody>
                  <a:tcPr marL="91411" marR="91411" anchor="ctr"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4</a:t>
                      </a:r>
                    </a:p>
                  </a:txBody>
                  <a:tcPr marL="91411" marR="91411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/>
                        <a:t>Vrstica</a:t>
                      </a:r>
                      <a:r>
                        <a:rPr lang="en-US" sz="1100" baseline="0" dirty="0"/>
                        <a:t> 5</a:t>
                      </a:r>
                      <a:endParaRPr lang="en-US" sz="1100" dirty="0"/>
                    </a:p>
                  </a:txBody>
                  <a:tcPr marL="91411" marR="9141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1</a:t>
                      </a:r>
                    </a:p>
                  </a:txBody>
                  <a:tcPr marL="91411" marR="91411" anchor="ctr"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2</a:t>
                      </a:r>
                    </a:p>
                  </a:txBody>
                  <a:tcPr marL="91411" marR="91411" anchor="ctr"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3</a:t>
                      </a:r>
                    </a:p>
                  </a:txBody>
                  <a:tcPr marL="91411" marR="91411" anchor="ctr"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4</a:t>
                      </a:r>
                    </a:p>
                  </a:txBody>
                  <a:tcPr marL="91411" marR="91411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err="1"/>
                        <a:t>Skupaj</a:t>
                      </a:r>
                      <a:endParaRPr lang="en-US" sz="1100" b="1" dirty="0"/>
                    </a:p>
                  </a:txBody>
                  <a:tcPr marL="91411" marR="9141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1" dirty="0"/>
                        <a:t>5</a:t>
                      </a:r>
                    </a:p>
                  </a:txBody>
                  <a:tcPr marL="91411" marR="9141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1" dirty="0"/>
                        <a:t>10</a:t>
                      </a:r>
                    </a:p>
                  </a:txBody>
                  <a:tcPr marL="91411" marR="9141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1" dirty="0"/>
                        <a:t>15</a:t>
                      </a:r>
                    </a:p>
                  </a:txBody>
                  <a:tcPr marL="91411" marR="9141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1" dirty="0"/>
                        <a:t>20</a:t>
                      </a:r>
                    </a:p>
                  </a:txBody>
                  <a:tcPr marL="91411" marR="91411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7AF34B0B-7F27-DD15-17B1-94E7B93C8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18517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E1259-8819-EE0A-4789-03A58054A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40174652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ZMIGAJ SE DO VADBE 3">
      <a:dk1>
        <a:srgbClr val="003399"/>
      </a:dk1>
      <a:lt1>
        <a:sysClr val="window" lastClr="FFFFFF"/>
      </a:lt1>
      <a:dk2>
        <a:srgbClr val="003399"/>
      </a:dk2>
      <a:lt2>
        <a:srgbClr val="FFFFFF"/>
      </a:lt2>
      <a:accent1>
        <a:srgbClr val="003399"/>
      </a:accent1>
      <a:accent2>
        <a:srgbClr val="0088CE"/>
      </a:accent2>
      <a:accent3>
        <a:srgbClr val="7AB800"/>
      </a:accent3>
      <a:accent4>
        <a:srgbClr val="A0C666"/>
      </a:accent4>
      <a:accent5>
        <a:srgbClr val="3AB8E8"/>
      </a:accent5>
      <a:accent6>
        <a:srgbClr val="FFFFFF"/>
      </a:accent6>
      <a:hlink>
        <a:srgbClr val="0088CE"/>
      </a:hlink>
      <a:folHlink>
        <a:srgbClr val="00339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1B167C87170E34683EE1DCA6F5FE5F0" ma:contentTypeVersion="15" ma:contentTypeDescription="Ustvari nov dokument." ma:contentTypeScope="" ma:versionID="693bf081c7ad56c807462dc87e2dbc26">
  <xsd:schema xmlns:xsd="http://www.w3.org/2001/XMLSchema" xmlns:xs="http://www.w3.org/2001/XMLSchema" xmlns:p="http://schemas.microsoft.com/office/2006/metadata/properties" xmlns:ns2="be5b9fdd-2327-40ac-ad92-4f0ff5a02d09" xmlns:ns3="4fd58176-6745-4085-9462-2c9faf7fef18" targetNamespace="http://schemas.microsoft.com/office/2006/metadata/properties" ma:root="true" ma:fieldsID="578200989158aa918642047a382ee19b" ns2:_="" ns3:_="">
    <xsd:import namespace="be5b9fdd-2327-40ac-ad92-4f0ff5a02d09"/>
    <xsd:import namespace="4fd58176-6745-4085-9462-2c9faf7fef1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5b9fdd-2327-40ac-ad92-4f0ff5a02d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Oznake slike" ma:readOnly="false" ma:fieldId="{5cf76f15-5ced-4ddc-b409-7134ff3c332f}" ma:taxonomyMulti="true" ma:sspId="3f704706-3e82-486d-9eb4-83233080db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d58176-6745-4085-9462-2c9faf7fef18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1d35aed1-6119-42af-8798-e3a9e9765372}" ma:internalName="TaxCatchAll" ma:showField="CatchAllData" ma:web="4fd58176-6745-4085-9462-2c9faf7fef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V skupni rabi z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V skupni rabi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fd58176-6745-4085-9462-2c9faf7fef18" xsi:nil="true"/>
    <lcf76f155ced4ddcb4097134ff3c332f xmlns="be5b9fdd-2327-40ac-ad92-4f0ff5a02d0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FD5DE06-E734-4503-B162-C3B15C2C23A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6D378F8-C0E9-4A0C-8C87-C65C3E8296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e5b9fdd-2327-40ac-ad92-4f0ff5a02d09"/>
    <ds:schemaRef ds:uri="4fd58176-6745-4085-9462-2c9faf7fef1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059528F-8D85-424D-8A25-29A6804006A8}">
  <ds:schemaRefs>
    <ds:schemaRef ds:uri="http://schemas.microsoft.com/office/2006/metadata/properties"/>
    <ds:schemaRef ds:uri="http://schemas.microsoft.com/office/infopath/2007/PartnerControls"/>
    <ds:schemaRef ds:uri="4fd58176-6745-4085-9462-2c9faf7fef18"/>
    <ds:schemaRef ds:uri="be5b9fdd-2327-40ac-ad92-4f0ff5a02d0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1286</TotalTime>
  <Words>54</Words>
  <Application>Microsoft Office PowerPoint</Application>
  <PresentationFormat>Widescreen</PresentationFormat>
  <Paragraphs>40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Lucida Grande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Arnoldvuga d.o.o.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Andrej Juvan</dc:creator>
  <cp:lastModifiedBy>Jana Štrancar</cp:lastModifiedBy>
  <cp:revision>76</cp:revision>
  <cp:lastPrinted>2015-09-04T12:05:23Z</cp:lastPrinted>
  <dcterms:created xsi:type="dcterms:W3CDTF">2015-09-02T13:14:17Z</dcterms:created>
  <dcterms:modified xsi:type="dcterms:W3CDTF">2025-02-27T11:38:06Z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0x010100D1B167C87170E34683EE1DCA6F5FE5F0</vt:lpwstr>
  </property>
  <property fmtid="{D5CDD505-2E9C-101B-9397-08002B2CF9AE}" pid="3" name="MediaServiceImageTags">
    <vt:lpwstr/>
  </property>
</Properties>
</file>